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90" r:id="rId2"/>
    <p:sldId id="293" r:id="rId3"/>
    <p:sldId id="276" r:id="rId4"/>
    <p:sldId id="277" r:id="rId5"/>
    <p:sldId id="295" r:id="rId6"/>
    <p:sldId id="264" r:id="rId7"/>
    <p:sldId id="305" r:id="rId8"/>
    <p:sldId id="263" r:id="rId9"/>
    <p:sldId id="31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BFBFB"/>
    <a:srgbClr val="F7F7F7"/>
    <a:srgbClr val="ECF0F1"/>
    <a:srgbClr val="D25AB8"/>
    <a:srgbClr val="F8FAF9"/>
    <a:srgbClr val="00B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77" autoAdjust="0"/>
    <p:restoredTop sz="94660"/>
  </p:normalViewPr>
  <p:slideViewPr>
    <p:cSldViewPr snapToGrid="0" showGuides="1">
      <p:cViewPr varScale="1">
        <p:scale>
          <a:sx n="73" d="100"/>
          <a:sy n="73" d="100"/>
        </p:scale>
        <p:origin x="86" y="413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471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FC3D54-B9F5-4D43-8DA9-20A6148CC32B}" type="datetimeFigureOut">
              <a:rPr lang="en-ID" smtClean="0"/>
              <a:t>07/01/2018</a:t>
            </a:fld>
            <a:endParaRPr lang="en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83F5D-C733-447C-9786-1A45A58F1F21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2385766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04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0390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8880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E114857C-AD6D-4880-ABB6-A7C79C650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56C6A1-CDD0-4D39-B0D0-A27080A85181}" type="datetimeFigureOut">
              <a:rPr lang="en-ID" smtClean="0"/>
              <a:t>07/01/2018</a:t>
            </a:fld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213197C-F5ED-4A3E-A508-18BCC9A15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D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0EFF95F5-4BA2-4616-AF8B-69FAAA7DC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8526C-9AE6-4005-878F-EFD71AB9C8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4641451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id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図プレースホルダー 9"/>
          <p:cNvSpPr>
            <a:spLocks noGrp="1"/>
          </p:cNvSpPr>
          <p:nvPr>
            <p:ph type="pic" sz="quarter" idx="12" hasCustomPrompt="1"/>
          </p:nvPr>
        </p:nvSpPr>
        <p:spPr>
          <a:xfrm>
            <a:off x="4907811" y="2025185"/>
            <a:ext cx="2172331" cy="2173784"/>
          </a:xfrm>
          <a:prstGeom prst="ellipse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en-US" altLang="ja-JP" dirty="0"/>
              <a:t>Add Image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029203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xmlns="" id="{920E6350-6600-459F-AEFB-C275165318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60037" y="1920688"/>
            <a:ext cx="2271926" cy="2271600"/>
          </a:xfrm>
          <a:custGeom>
            <a:avLst/>
            <a:gdLst>
              <a:gd name="connsiteX0" fmla="*/ 1135963 w 2271926"/>
              <a:gd name="connsiteY0" fmla="*/ 0 h 2372400"/>
              <a:gd name="connsiteX1" fmla="*/ 2271926 w 2271926"/>
              <a:gd name="connsiteY1" fmla="*/ 1186200 h 2372400"/>
              <a:gd name="connsiteX2" fmla="*/ 1135963 w 2271926"/>
              <a:gd name="connsiteY2" fmla="*/ 2372400 h 2372400"/>
              <a:gd name="connsiteX3" fmla="*/ 0 w 2271926"/>
              <a:gd name="connsiteY3" fmla="*/ 1186200 h 2372400"/>
              <a:gd name="connsiteX4" fmla="*/ 1135963 w 2271926"/>
              <a:gd name="connsiteY4" fmla="*/ 0 h 237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1926" h="2372400">
                <a:moveTo>
                  <a:pt x="1135963" y="0"/>
                </a:moveTo>
                <a:cubicBezTo>
                  <a:pt x="1763338" y="0"/>
                  <a:pt x="2271926" y="531080"/>
                  <a:pt x="2271926" y="1186200"/>
                </a:cubicBezTo>
                <a:cubicBezTo>
                  <a:pt x="2271926" y="1841320"/>
                  <a:pt x="1763338" y="2372400"/>
                  <a:pt x="1135963" y="2372400"/>
                </a:cubicBezTo>
                <a:cubicBezTo>
                  <a:pt x="508588" y="2372400"/>
                  <a:pt x="0" y="1841320"/>
                  <a:pt x="0" y="1186200"/>
                </a:cubicBezTo>
                <a:cubicBezTo>
                  <a:pt x="0" y="531080"/>
                  <a:pt x="508588" y="0"/>
                  <a:pt x="11359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xmlns="" id="{2F5C5E5D-F61E-4D1E-B970-6FA53527F8A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339780" y="1920688"/>
            <a:ext cx="2271926" cy="2271600"/>
          </a:xfrm>
          <a:custGeom>
            <a:avLst/>
            <a:gdLst>
              <a:gd name="connsiteX0" fmla="*/ 1135963 w 2271926"/>
              <a:gd name="connsiteY0" fmla="*/ 0 h 2372400"/>
              <a:gd name="connsiteX1" fmla="*/ 2271926 w 2271926"/>
              <a:gd name="connsiteY1" fmla="*/ 1186200 h 2372400"/>
              <a:gd name="connsiteX2" fmla="*/ 1135963 w 2271926"/>
              <a:gd name="connsiteY2" fmla="*/ 2372400 h 2372400"/>
              <a:gd name="connsiteX3" fmla="*/ 0 w 2271926"/>
              <a:gd name="connsiteY3" fmla="*/ 1186200 h 2372400"/>
              <a:gd name="connsiteX4" fmla="*/ 1135963 w 2271926"/>
              <a:gd name="connsiteY4" fmla="*/ 0 h 237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1926" h="2372400">
                <a:moveTo>
                  <a:pt x="1135963" y="0"/>
                </a:moveTo>
                <a:cubicBezTo>
                  <a:pt x="1763338" y="0"/>
                  <a:pt x="2271926" y="531080"/>
                  <a:pt x="2271926" y="1186200"/>
                </a:cubicBezTo>
                <a:cubicBezTo>
                  <a:pt x="2271926" y="1841320"/>
                  <a:pt x="1763338" y="2372400"/>
                  <a:pt x="1135963" y="2372400"/>
                </a:cubicBezTo>
                <a:cubicBezTo>
                  <a:pt x="508588" y="2372400"/>
                  <a:pt x="0" y="1841320"/>
                  <a:pt x="0" y="1186200"/>
                </a:cubicBezTo>
                <a:cubicBezTo>
                  <a:pt x="0" y="531080"/>
                  <a:pt x="508588" y="0"/>
                  <a:pt x="11359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xmlns="" id="{55C12A7B-4CB5-406E-A221-64B6790119C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35613" y="1920688"/>
            <a:ext cx="2271926" cy="2271600"/>
          </a:xfrm>
          <a:custGeom>
            <a:avLst/>
            <a:gdLst>
              <a:gd name="connsiteX0" fmla="*/ 1135963 w 2271926"/>
              <a:gd name="connsiteY0" fmla="*/ 0 h 2372400"/>
              <a:gd name="connsiteX1" fmla="*/ 2271926 w 2271926"/>
              <a:gd name="connsiteY1" fmla="*/ 1186200 h 2372400"/>
              <a:gd name="connsiteX2" fmla="*/ 1135963 w 2271926"/>
              <a:gd name="connsiteY2" fmla="*/ 2372400 h 2372400"/>
              <a:gd name="connsiteX3" fmla="*/ 0 w 2271926"/>
              <a:gd name="connsiteY3" fmla="*/ 1186200 h 2372400"/>
              <a:gd name="connsiteX4" fmla="*/ 1135963 w 2271926"/>
              <a:gd name="connsiteY4" fmla="*/ 0 h 237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1926" h="2372400">
                <a:moveTo>
                  <a:pt x="1135963" y="0"/>
                </a:moveTo>
                <a:cubicBezTo>
                  <a:pt x="1763338" y="0"/>
                  <a:pt x="2271926" y="531080"/>
                  <a:pt x="2271926" y="1186200"/>
                </a:cubicBezTo>
                <a:cubicBezTo>
                  <a:pt x="2271926" y="1841320"/>
                  <a:pt x="1763338" y="2372400"/>
                  <a:pt x="1135963" y="2372400"/>
                </a:cubicBezTo>
                <a:cubicBezTo>
                  <a:pt x="508588" y="2372400"/>
                  <a:pt x="0" y="1841320"/>
                  <a:pt x="0" y="1186200"/>
                </a:cubicBezTo>
                <a:cubicBezTo>
                  <a:pt x="0" y="531080"/>
                  <a:pt x="508588" y="0"/>
                  <a:pt x="11359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0976673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8"/>
          <p:cNvSpPr>
            <a:spLocks noGrp="1"/>
          </p:cNvSpPr>
          <p:nvPr>
            <p:ph type="pic" sz="quarter" idx="10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4389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2" pos="10681">
          <p15:clr>
            <a:srgbClr val="FBAE40"/>
          </p15:clr>
        </p15:guide>
        <p15:guide id="3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xmlns="" id="{EE382803-A72E-41CA-BCCA-161519BADB2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85533" y="3582725"/>
            <a:ext cx="4006467" cy="327527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719955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xmlns="" id="{B8027DA7-8941-446E-A6BA-166302E8C8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27218" y="4372020"/>
            <a:ext cx="1579484" cy="1579484"/>
          </a:xfrm>
          <a:custGeom>
            <a:avLst/>
            <a:gdLst>
              <a:gd name="connsiteX0" fmla="*/ 789742 w 1579484"/>
              <a:gd name="connsiteY0" fmla="*/ 0 h 1579484"/>
              <a:gd name="connsiteX1" fmla="*/ 1579484 w 1579484"/>
              <a:gd name="connsiteY1" fmla="*/ 789742 h 1579484"/>
              <a:gd name="connsiteX2" fmla="*/ 789742 w 1579484"/>
              <a:gd name="connsiteY2" fmla="*/ 1579484 h 1579484"/>
              <a:gd name="connsiteX3" fmla="*/ 0 w 1579484"/>
              <a:gd name="connsiteY3" fmla="*/ 789742 h 1579484"/>
              <a:gd name="connsiteX4" fmla="*/ 789742 w 1579484"/>
              <a:gd name="connsiteY4" fmla="*/ 0 h 157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9484" h="1579484">
                <a:moveTo>
                  <a:pt x="789742" y="0"/>
                </a:moveTo>
                <a:cubicBezTo>
                  <a:pt x="1225904" y="0"/>
                  <a:pt x="1579484" y="353580"/>
                  <a:pt x="1579484" y="789742"/>
                </a:cubicBezTo>
                <a:cubicBezTo>
                  <a:pt x="1579484" y="1225904"/>
                  <a:pt x="1225904" y="1579484"/>
                  <a:pt x="789742" y="1579484"/>
                </a:cubicBezTo>
                <a:cubicBezTo>
                  <a:pt x="353580" y="1579484"/>
                  <a:pt x="0" y="1225904"/>
                  <a:pt x="0" y="789742"/>
                </a:cubicBezTo>
                <a:cubicBezTo>
                  <a:pt x="0" y="353580"/>
                  <a:pt x="353580" y="0"/>
                  <a:pt x="7897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xmlns="" id="{BFE09197-FEAB-45E4-AC7B-8D14EFE01C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68995" y="1997394"/>
            <a:ext cx="1579484" cy="1579484"/>
          </a:xfrm>
          <a:custGeom>
            <a:avLst/>
            <a:gdLst>
              <a:gd name="connsiteX0" fmla="*/ 789742 w 1579484"/>
              <a:gd name="connsiteY0" fmla="*/ 0 h 1579484"/>
              <a:gd name="connsiteX1" fmla="*/ 1579484 w 1579484"/>
              <a:gd name="connsiteY1" fmla="*/ 789742 h 1579484"/>
              <a:gd name="connsiteX2" fmla="*/ 789742 w 1579484"/>
              <a:gd name="connsiteY2" fmla="*/ 1579484 h 1579484"/>
              <a:gd name="connsiteX3" fmla="*/ 0 w 1579484"/>
              <a:gd name="connsiteY3" fmla="*/ 789742 h 1579484"/>
              <a:gd name="connsiteX4" fmla="*/ 789742 w 1579484"/>
              <a:gd name="connsiteY4" fmla="*/ 0 h 157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9484" h="1579484">
                <a:moveTo>
                  <a:pt x="789742" y="0"/>
                </a:moveTo>
                <a:cubicBezTo>
                  <a:pt x="1225904" y="0"/>
                  <a:pt x="1579484" y="353580"/>
                  <a:pt x="1579484" y="789742"/>
                </a:cubicBezTo>
                <a:cubicBezTo>
                  <a:pt x="1579484" y="1225904"/>
                  <a:pt x="1225904" y="1579484"/>
                  <a:pt x="789742" y="1579484"/>
                </a:cubicBezTo>
                <a:cubicBezTo>
                  <a:pt x="353580" y="1579484"/>
                  <a:pt x="0" y="1225904"/>
                  <a:pt x="0" y="789742"/>
                </a:cubicBezTo>
                <a:cubicBezTo>
                  <a:pt x="0" y="353580"/>
                  <a:pt x="353580" y="0"/>
                  <a:pt x="7897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xmlns="" id="{A05F5B0C-4B01-4373-9C0D-D15DB53BC2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668995" y="4372020"/>
            <a:ext cx="1579484" cy="1579484"/>
          </a:xfrm>
          <a:custGeom>
            <a:avLst/>
            <a:gdLst>
              <a:gd name="connsiteX0" fmla="*/ 789742 w 1579484"/>
              <a:gd name="connsiteY0" fmla="*/ 0 h 1579484"/>
              <a:gd name="connsiteX1" fmla="*/ 1579484 w 1579484"/>
              <a:gd name="connsiteY1" fmla="*/ 789742 h 1579484"/>
              <a:gd name="connsiteX2" fmla="*/ 789742 w 1579484"/>
              <a:gd name="connsiteY2" fmla="*/ 1579484 h 1579484"/>
              <a:gd name="connsiteX3" fmla="*/ 0 w 1579484"/>
              <a:gd name="connsiteY3" fmla="*/ 789742 h 1579484"/>
              <a:gd name="connsiteX4" fmla="*/ 789742 w 1579484"/>
              <a:gd name="connsiteY4" fmla="*/ 0 h 157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9484" h="1579484">
                <a:moveTo>
                  <a:pt x="789742" y="0"/>
                </a:moveTo>
                <a:cubicBezTo>
                  <a:pt x="1225904" y="0"/>
                  <a:pt x="1579484" y="353580"/>
                  <a:pt x="1579484" y="789742"/>
                </a:cubicBezTo>
                <a:cubicBezTo>
                  <a:pt x="1579484" y="1225904"/>
                  <a:pt x="1225904" y="1579484"/>
                  <a:pt x="789742" y="1579484"/>
                </a:cubicBezTo>
                <a:cubicBezTo>
                  <a:pt x="353580" y="1579484"/>
                  <a:pt x="0" y="1225904"/>
                  <a:pt x="0" y="789742"/>
                </a:cubicBezTo>
                <a:cubicBezTo>
                  <a:pt x="0" y="353580"/>
                  <a:pt x="353580" y="0"/>
                  <a:pt x="7897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xmlns="" id="{8FA454E7-F887-43A1-9B8D-89EAC14176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127218" y="1997394"/>
            <a:ext cx="1579484" cy="1579484"/>
          </a:xfrm>
          <a:custGeom>
            <a:avLst/>
            <a:gdLst>
              <a:gd name="connsiteX0" fmla="*/ 789742 w 1579484"/>
              <a:gd name="connsiteY0" fmla="*/ 0 h 1579484"/>
              <a:gd name="connsiteX1" fmla="*/ 1579484 w 1579484"/>
              <a:gd name="connsiteY1" fmla="*/ 789742 h 1579484"/>
              <a:gd name="connsiteX2" fmla="*/ 789742 w 1579484"/>
              <a:gd name="connsiteY2" fmla="*/ 1579484 h 1579484"/>
              <a:gd name="connsiteX3" fmla="*/ 0 w 1579484"/>
              <a:gd name="connsiteY3" fmla="*/ 789742 h 1579484"/>
              <a:gd name="connsiteX4" fmla="*/ 789742 w 1579484"/>
              <a:gd name="connsiteY4" fmla="*/ 0 h 1579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79484" h="1579484">
                <a:moveTo>
                  <a:pt x="789742" y="0"/>
                </a:moveTo>
                <a:cubicBezTo>
                  <a:pt x="1225904" y="0"/>
                  <a:pt x="1579484" y="353580"/>
                  <a:pt x="1579484" y="789742"/>
                </a:cubicBezTo>
                <a:cubicBezTo>
                  <a:pt x="1579484" y="1225904"/>
                  <a:pt x="1225904" y="1579484"/>
                  <a:pt x="789742" y="1579484"/>
                </a:cubicBezTo>
                <a:cubicBezTo>
                  <a:pt x="353580" y="1579484"/>
                  <a:pt x="0" y="1225904"/>
                  <a:pt x="0" y="789742"/>
                </a:cubicBezTo>
                <a:cubicBezTo>
                  <a:pt x="0" y="353580"/>
                  <a:pt x="353580" y="0"/>
                  <a:pt x="78974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455573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34B87FD-74DA-4757-85DC-9F6B1EEE96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56C6A1-CDD0-4D39-B0D0-A27080A85181}" type="datetimeFigureOut">
              <a:rPr lang="en-ID" smtClean="0"/>
              <a:t>07/01/2018</a:t>
            </a:fld>
            <a:endParaRPr lang="en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BCCA770-C4B9-4B5B-B92B-0C223902D0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44565F3-00FE-4E22-B7D4-E77A2091FF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8526C-9AE6-4005-878F-EFD71AB9C8A8}" type="slidenum">
              <a:rPr lang="en-ID" smtClean="0"/>
              <a:t>‹#›</a:t>
            </a:fld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1946715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49" r:id="rId2"/>
    <p:sldLayoutId id="2147483685" r:id="rId3"/>
    <p:sldLayoutId id="2147483655" r:id="rId4"/>
    <p:sldLayoutId id="2147483661" r:id="rId5"/>
    <p:sldLayoutId id="2147483673" r:id="rId6"/>
    <p:sldLayoutId id="2147483679" r:id="rId7"/>
    <p:sldLayoutId id="2147483670" r:id="rId8"/>
    <p:sldLayoutId id="2147483684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6F834139-09F4-4C55-A1DC-56396DCF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50000">
                <a:schemeClr val="accent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600" dirty="0"/>
          </a:p>
        </p:txBody>
      </p:sp>
      <p:sp>
        <p:nvSpPr>
          <p:cNvPr id="6" name="Shape 3042">
            <a:extLst>
              <a:ext uri="{FF2B5EF4-FFF2-40B4-BE49-F238E27FC236}">
                <a16:creationId xmlns:a16="http://schemas.microsoft.com/office/drawing/2014/main" xmlns="" id="{3B0556CE-EEB5-49EF-818A-D01EF297226E}"/>
              </a:ext>
            </a:extLst>
          </p:cNvPr>
          <p:cNvSpPr/>
          <p:nvPr/>
        </p:nvSpPr>
        <p:spPr>
          <a:xfrm>
            <a:off x="2756197" y="2061841"/>
            <a:ext cx="6826745" cy="2734319"/>
          </a:xfrm>
          <a:prstGeom prst="roundRect">
            <a:avLst>
              <a:gd name="adj" fmla="val 2198"/>
            </a:avLst>
          </a:prstGeom>
          <a:solidFill>
            <a:schemeClr val="bg1">
              <a:alpha val="89000"/>
            </a:schemeClr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5" name="Título 3">
            <a:extLst>
              <a:ext uri="{FF2B5EF4-FFF2-40B4-BE49-F238E27FC236}">
                <a16:creationId xmlns:a16="http://schemas.microsoft.com/office/drawing/2014/main" xmlns="" id="{6FEC9888-556F-4788-BE40-BA306E35F356}"/>
              </a:ext>
            </a:extLst>
          </p:cNvPr>
          <p:cNvSpPr txBox="1">
            <a:spLocks/>
          </p:cNvSpPr>
          <p:nvPr/>
        </p:nvSpPr>
        <p:spPr>
          <a:xfrm>
            <a:off x="2521313" y="2895172"/>
            <a:ext cx="7212434" cy="935431"/>
          </a:xfrm>
          <a:prstGeom prst="rect">
            <a:avLst/>
          </a:prstGeom>
        </p:spPr>
        <p:txBody>
          <a:bodyPr lIns="0" rIns="0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_tradnl" sz="6600" b="1" spc="300" dirty="0" smtClean="0">
                <a:solidFill>
                  <a:schemeClr val="tx2"/>
                </a:solidFill>
                <a:latin typeface="Lato"/>
                <a:ea typeface="배달의민족 도현 OTF" panose="020B0600000101010101" pitchFamily="34" charset="-127"/>
                <a:cs typeface="Poppins" panose="02000000000000000000" pitchFamily="2" charset="0"/>
              </a:rPr>
              <a:t>DELIGHT </a:t>
            </a:r>
            <a:endParaRPr lang="es-ES_tradnl" sz="6600" b="1" spc="300" dirty="0">
              <a:solidFill>
                <a:schemeClr val="tx2"/>
              </a:solidFill>
              <a:latin typeface="Lato"/>
              <a:ea typeface="배달의민족 도현 OTF" panose="020B0600000101010101" pitchFamily="34" charset="-127"/>
              <a:cs typeface="Poppins" panose="02000000000000000000" pitchFamily="2" charset="0"/>
            </a:endParaRPr>
          </a:p>
        </p:txBody>
      </p:sp>
      <p:sp>
        <p:nvSpPr>
          <p:cNvPr id="4" name="Marcador de texto 4">
            <a:extLst>
              <a:ext uri="{FF2B5EF4-FFF2-40B4-BE49-F238E27FC236}">
                <a16:creationId xmlns:a16="http://schemas.microsoft.com/office/drawing/2014/main" xmlns="" id="{DFAFB5BC-AE7E-468B-A875-420881832630}"/>
              </a:ext>
            </a:extLst>
          </p:cNvPr>
          <p:cNvSpPr txBox="1">
            <a:spLocks/>
          </p:cNvSpPr>
          <p:nvPr/>
        </p:nvSpPr>
        <p:spPr>
          <a:xfrm>
            <a:off x="2696908" y="3805644"/>
            <a:ext cx="7029406" cy="43124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s-ES_tradnl" sz="1600" spc="680" dirty="0" smtClean="0">
                <a:solidFill>
                  <a:schemeClr val="accent1"/>
                </a:solidFill>
                <a:latin typeface="Lato"/>
                <a:ea typeface="Roboto" panose="02000000000000000000" pitchFamily="2" charset="0"/>
                <a:cs typeface="Roboto" panose="02000000000000000000" pitchFamily="2" charset="0"/>
              </a:rPr>
              <a:t>Delight </a:t>
            </a:r>
            <a:r>
              <a:rPr lang="es-ES_tradnl" sz="1600" spc="680" dirty="0">
                <a:solidFill>
                  <a:schemeClr val="accent1"/>
                </a:solidFill>
                <a:latin typeface="Lato"/>
                <a:ea typeface="Roboto" panose="02000000000000000000" pitchFamily="2" charset="0"/>
                <a:cs typeface="Roboto" panose="02000000000000000000" pitchFamily="2" charset="0"/>
              </a:rPr>
              <a:t>Powerpoint</a:t>
            </a:r>
            <a:r>
              <a:rPr lang="es-ES_tradnl" sz="1600" b="1" spc="680" dirty="0">
                <a:solidFill>
                  <a:schemeClr val="accent1"/>
                </a:solidFill>
                <a:latin typeface="Lato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s-ES_tradnl" sz="1600" spc="680" dirty="0">
                <a:solidFill>
                  <a:schemeClr val="accent1"/>
                </a:solidFill>
                <a:latin typeface="Lato"/>
                <a:ea typeface="Roboto" panose="02000000000000000000" pitchFamily="2" charset="0"/>
                <a:cs typeface="Roboto" panose="02000000000000000000" pitchFamily="2" charset="0"/>
              </a:rPr>
              <a:t>Template</a:t>
            </a:r>
          </a:p>
        </p:txBody>
      </p:sp>
    </p:spTree>
    <p:extLst>
      <p:ext uri="{BB962C8B-B14F-4D97-AF65-F5344CB8AC3E}">
        <p14:creationId xmlns:p14="http://schemas.microsoft.com/office/powerpoint/2010/main" val="3653844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>
            <a:extLst>
              <a:ext uri="{FF2B5EF4-FFF2-40B4-BE49-F238E27FC236}">
                <a16:creationId xmlns:a16="http://schemas.microsoft.com/office/drawing/2014/main" xmlns="" id="{A7C9C2E7-714B-4535-9295-FC9CF5273FED}"/>
              </a:ext>
            </a:extLst>
          </p:cNvPr>
          <p:cNvSpPr/>
          <p:nvPr/>
        </p:nvSpPr>
        <p:spPr>
          <a:xfrm>
            <a:off x="4813814" y="1793885"/>
            <a:ext cx="2360325" cy="236032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90500" sx="102000" sy="102000" algn="ctr" rotWithShape="0">
              <a:prstClr val="black">
                <a:alpha val="2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600" dirty="0">
              <a:solidFill>
                <a:schemeClr val="tx2"/>
              </a:solidFill>
            </a:endParaRPr>
          </a:p>
        </p:txBody>
      </p:sp>
      <p:sp>
        <p:nvSpPr>
          <p:cNvPr id="9" name="Shape 71" descr="Image">
            <a:extLst>
              <a:ext uri="{FF2B5EF4-FFF2-40B4-BE49-F238E27FC236}">
                <a16:creationId xmlns:a16="http://schemas.microsoft.com/office/drawing/2014/main" xmlns="" id="{5594F085-E4D9-4F01-9B45-61420CC4FD70}"/>
              </a:ext>
            </a:extLst>
          </p:cNvPr>
          <p:cNvSpPr/>
          <p:nvPr/>
        </p:nvSpPr>
        <p:spPr>
          <a:xfrm>
            <a:off x="5272969" y="2197453"/>
            <a:ext cx="2271961" cy="163964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59990" y="0"/>
                </a:moveTo>
                <a:cubicBezTo>
                  <a:pt x="44636" y="0"/>
                  <a:pt x="29288" y="5855"/>
                  <a:pt x="17567" y="17572"/>
                </a:cubicBezTo>
                <a:cubicBezTo>
                  <a:pt x="-5860" y="41005"/>
                  <a:pt x="-5860" y="78994"/>
                  <a:pt x="17567" y="102427"/>
                </a:cubicBezTo>
                <a:cubicBezTo>
                  <a:pt x="29288" y="114144"/>
                  <a:pt x="44636" y="120000"/>
                  <a:pt x="59990" y="120000"/>
                </a:cubicBezTo>
                <a:cubicBezTo>
                  <a:pt x="75345" y="120000"/>
                  <a:pt x="90705" y="114144"/>
                  <a:pt x="102425" y="102427"/>
                </a:cubicBezTo>
                <a:cubicBezTo>
                  <a:pt x="125853" y="78994"/>
                  <a:pt x="125853" y="41005"/>
                  <a:pt x="102425" y="17572"/>
                </a:cubicBezTo>
                <a:cubicBezTo>
                  <a:pt x="90705" y="5855"/>
                  <a:pt x="75345" y="0"/>
                  <a:pt x="59990" y="0"/>
                </a:cubicBezTo>
                <a:close/>
              </a:path>
            </a:pathLst>
          </a:custGeom>
          <a:noFill/>
          <a:ln>
            <a:noFill/>
          </a:ln>
        </p:spPr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4517FE3-BBE2-42D4-A92C-5BE97CC61E88}"/>
              </a:ext>
            </a:extLst>
          </p:cNvPr>
          <p:cNvGrpSpPr/>
          <p:nvPr/>
        </p:nvGrpSpPr>
        <p:grpSpPr>
          <a:xfrm>
            <a:off x="1589080" y="4418490"/>
            <a:ext cx="9013843" cy="1826628"/>
            <a:chOff x="3496357" y="3691268"/>
            <a:chExt cx="6579468" cy="1826628"/>
          </a:xfrm>
        </p:grpSpPr>
        <p:sp>
          <p:nvSpPr>
            <p:cNvPr id="7" name="Shape 70">
              <a:extLst>
                <a:ext uri="{FF2B5EF4-FFF2-40B4-BE49-F238E27FC236}">
                  <a16:creationId xmlns:a16="http://schemas.microsoft.com/office/drawing/2014/main" xmlns="" id="{2ED9BE8C-DBCF-45C7-AE59-A09DAFE66999}"/>
                </a:ext>
              </a:extLst>
            </p:cNvPr>
            <p:cNvSpPr txBox="1"/>
            <p:nvPr/>
          </p:nvSpPr>
          <p:spPr>
            <a:xfrm>
              <a:off x="3496357" y="4636198"/>
              <a:ext cx="6579468" cy="88169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5713" tIns="35713" rIns="35713" bIns="35713" anchor="t" anchorCtr="0">
              <a:noAutofit/>
            </a:bodyPr>
            <a:lstStyle/>
            <a:p>
              <a:pPr algn="ctr">
                <a:lnSpc>
                  <a:spcPct val="120000"/>
                </a:lnSpc>
                <a:buClr>
                  <a:srgbClr val="000000"/>
                </a:buClr>
                <a:buSzPct val="25000"/>
              </a:pPr>
              <a:r>
                <a:rPr lang="ko-KR" altLang="en-US" sz="1100" dirty="0" smtClean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 smtClean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 smtClean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 smtClean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 smtClean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 smtClean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 smtClean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endParaRPr lang="en-US" altLang="ko-KR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  <a:cs typeface="Open Sans"/>
                <a:sym typeface="Open Sans"/>
              </a:endParaRPr>
            </a:p>
            <a:p>
              <a:pPr algn="ctr">
                <a:lnSpc>
                  <a:spcPct val="120000"/>
                </a:lnSpc>
                <a:buClr>
                  <a:srgbClr val="000000"/>
                </a:buClr>
                <a:buSzPct val="25000"/>
              </a:pP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endParaRPr lang="en-US" altLang="ko-KR" sz="1100" dirty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  <a:cs typeface="Open Sans"/>
                <a:sym typeface="Open Sans"/>
              </a:endParaRPr>
            </a:p>
            <a:p>
              <a:pPr algn="ctr">
                <a:lnSpc>
                  <a:spcPct val="120000"/>
                </a:lnSpc>
                <a:buClr>
                  <a:srgbClr val="000000"/>
                </a:buClr>
                <a:buSzPct val="25000"/>
              </a:pP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100" dirty="0">
                  <a:solidFill>
                    <a:schemeClr val="tx2"/>
                  </a:solidFill>
                  <a:latin typeface="Noto Sans CJK KR Thin" panose="020B0200000000000000" pitchFamily="34" charset="-127"/>
                  <a:ea typeface="Noto Sans CJK KR Thin" panose="020B0200000000000000" pitchFamily="34" charset="-127"/>
                  <a:cs typeface="Open Sans"/>
                  <a:sym typeface="Open Sans"/>
                </a:rPr>
                <a:t>이곳에 내용을 넣어주세요</a:t>
              </a:r>
              <a:endParaRPr lang="en-US" altLang="ko-KR" sz="1100" dirty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  <a:cs typeface="Open Sans"/>
                <a:sym typeface="Open Sans"/>
              </a:endParaRPr>
            </a:p>
            <a:p>
              <a:pPr algn="ctr">
                <a:lnSpc>
                  <a:spcPct val="120000"/>
                </a:lnSpc>
                <a:buClr>
                  <a:srgbClr val="000000"/>
                </a:buClr>
                <a:buSzPct val="25000"/>
              </a:pPr>
              <a:endParaRPr lang="en-US" sz="1100" dirty="0">
                <a:solidFill>
                  <a:schemeClr val="tx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1" name="Shape 72">
              <a:extLst>
                <a:ext uri="{FF2B5EF4-FFF2-40B4-BE49-F238E27FC236}">
                  <a16:creationId xmlns:a16="http://schemas.microsoft.com/office/drawing/2014/main" xmlns="" id="{505E31B0-6018-40E0-8CE8-1421B4F703CB}"/>
                </a:ext>
              </a:extLst>
            </p:cNvPr>
            <p:cNvSpPr txBox="1"/>
            <p:nvPr/>
          </p:nvSpPr>
          <p:spPr>
            <a:xfrm>
              <a:off x="4894434" y="4028707"/>
              <a:ext cx="3783312" cy="21113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5713" tIns="35713" rIns="35713" bIns="35713" anchor="t" anchorCtr="0">
              <a:noAutofit/>
            </a:bodyPr>
            <a:lstStyle/>
            <a:p>
              <a:pPr algn="ctr">
                <a:lnSpc>
                  <a:spcPct val="120000"/>
                </a:lnSpc>
                <a:buClr>
                  <a:srgbClr val="929292"/>
                </a:buClr>
                <a:buSzPct val="25000"/>
              </a:pPr>
              <a:r>
                <a:rPr lang="en-US" sz="1100" dirty="0" smtClean="0">
                  <a:solidFill>
                    <a:schemeClr val="tx2"/>
                  </a:solidFill>
                  <a:latin typeface="Open Sans"/>
                  <a:ea typeface="Open Sans"/>
                  <a:cs typeface="Open Sans"/>
                  <a:sym typeface="Open Sans"/>
                </a:rPr>
                <a:t>Designer</a:t>
              </a:r>
              <a:endParaRPr lang="en-US" sz="1100" dirty="0">
                <a:solidFill>
                  <a:schemeClr val="tx2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  <p:sp>
          <p:nvSpPr>
            <p:cNvPr id="14" name="Shape 73">
              <a:extLst>
                <a:ext uri="{FF2B5EF4-FFF2-40B4-BE49-F238E27FC236}">
                  <a16:creationId xmlns:a16="http://schemas.microsoft.com/office/drawing/2014/main" xmlns="" id="{C319D0AB-1159-42DF-8E5E-6A34DD51D1CD}"/>
                </a:ext>
              </a:extLst>
            </p:cNvPr>
            <p:cNvSpPr txBox="1"/>
            <p:nvPr/>
          </p:nvSpPr>
          <p:spPr>
            <a:xfrm>
              <a:off x="4890808" y="3691268"/>
              <a:ext cx="3790564" cy="3578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35713" tIns="35713" rIns="35713" bIns="35713" anchor="b" anchorCtr="0">
              <a:noAutofit/>
            </a:bodyPr>
            <a:lstStyle/>
            <a:p>
              <a:pPr algn="ctr">
                <a:buClr>
                  <a:srgbClr val="000000"/>
                </a:buClr>
                <a:buSzPct val="25000"/>
              </a:pPr>
              <a:r>
                <a:rPr lang="en-US" sz="2000" dirty="0" smtClean="0">
                  <a:solidFill>
                    <a:schemeClr val="tx2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Roboto Slab"/>
                  <a:sym typeface="Roboto Slab"/>
                </a:rPr>
                <a:t>I’m delight</a:t>
              </a:r>
              <a:endParaRPr lang="en-US" sz="2000" dirty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Roboto Slab"/>
                <a:sym typeface="Roboto Slab"/>
              </a:endParaRPr>
            </a:p>
          </p:txBody>
        </p:sp>
      </p:grpSp>
      <p:pic>
        <p:nvPicPr>
          <p:cNvPr id="3" name="그림 개체 틀 2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1" r="16691"/>
          <a:stretch>
            <a:fillRect/>
          </a:stretch>
        </p:blipFill>
        <p:spPr>
          <a:xfrm>
            <a:off x="4907811" y="1887155"/>
            <a:ext cx="2172331" cy="2173784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C3B98DA2-F3A2-49B5-B81A-B284567EF98E}"/>
              </a:ext>
            </a:extLst>
          </p:cNvPr>
          <p:cNvSpPr txBox="1"/>
          <p:nvPr/>
        </p:nvSpPr>
        <p:spPr>
          <a:xfrm>
            <a:off x="2051650" y="606963"/>
            <a:ext cx="8088700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4000" dirty="0" smtClean="0">
                <a:solidFill>
                  <a:schemeClr val="accent1"/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ABOUT ME</a:t>
            </a:r>
            <a:endParaRPr lang="en-US" sz="4000" dirty="0">
              <a:solidFill>
                <a:schemeClr val="accent1"/>
              </a:solidFill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7615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Tm="5135">
        <p14:pan/>
      </p:transition>
    </mc:Choice>
    <mc:Fallback xmlns="">
      <p:transition spd="slow" advTm="513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xmlns="" id="{16DF4935-1ACB-4533-A517-BAC967969FFD}"/>
              </a:ext>
            </a:extLst>
          </p:cNvPr>
          <p:cNvGrpSpPr/>
          <p:nvPr/>
        </p:nvGrpSpPr>
        <p:grpSpPr>
          <a:xfrm flipH="1">
            <a:off x="6420277" y="4518199"/>
            <a:ext cx="3630220" cy="1430637"/>
            <a:chOff x="2132906" y="2655925"/>
            <a:chExt cx="3630220" cy="1430637"/>
          </a:xfrm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xmlns="" id="{E5A3D85A-50D4-41F9-B7D5-85BF1EA9FD7F}"/>
                </a:ext>
              </a:extLst>
            </p:cNvPr>
            <p:cNvSpPr/>
            <p:nvPr/>
          </p:nvSpPr>
          <p:spPr>
            <a:xfrm>
              <a:off x="2132907" y="2665318"/>
              <a:ext cx="3630219" cy="1421244"/>
            </a:xfrm>
            <a:prstGeom prst="roundRect">
              <a:avLst>
                <a:gd name="adj" fmla="val 3069"/>
              </a:avLst>
            </a:prstGeom>
            <a:solidFill>
              <a:schemeClr val="bg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xmlns="" id="{5278A81F-67D4-45FA-A361-B23B6DE4060A}"/>
                </a:ext>
              </a:extLst>
            </p:cNvPr>
            <p:cNvSpPr/>
            <p:nvPr/>
          </p:nvSpPr>
          <p:spPr>
            <a:xfrm>
              <a:off x="2132906" y="2655925"/>
              <a:ext cx="3630219" cy="1421244"/>
            </a:xfrm>
            <a:prstGeom prst="roundRect">
              <a:avLst>
                <a:gd name="adj" fmla="val 3069"/>
              </a:avLst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B56C488A-B753-4FDF-B7D9-7D4E6EA9D47A}"/>
              </a:ext>
            </a:extLst>
          </p:cNvPr>
          <p:cNvGrpSpPr/>
          <p:nvPr/>
        </p:nvGrpSpPr>
        <p:grpSpPr>
          <a:xfrm>
            <a:off x="2132906" y="2491604"/>
            <a:ext cx="3630220" cy="1430637"/>
            <a:chOff x="2132906" y="2491604"/>
            <a:chExt cx="3630220" cy="1430637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xmlns="" id="{24CE2E6A-9D96-442D-A4A0-F7F133145770}"/>
                </a:ext>
              </a:extLst>
            </p:cNvPr>
            <p:cNvSpPr/>
            <p:nvPr/>
          </p:nvSpPr>
          <p:spPr>
            <a:xfrm>
              <a:off x="2132907" y="2500997"/>
              <a:ext cx="3630219" cy="1421244"/>
            </a:xfrm>
            <a:prstGeom prst="roundRect">
              <a:avLst>
                <a:gd name="adj" fmla="val 3069"/>
              </a:avLst>
            </a:prstGeom>
            <a:solidFill>
              <a:schemeClr val="bg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19" name="Rectangle: Rounded Corners 18">
              <a:extLst>
                <a:ext uri="{FF2B5EF4-FFF2-40B4-BE49-F238E27FC236}">
                  <a16:creationId xmlns:a16="http://schemas.microsoft.com/office/drawing/2014/main" xmlns="" id="{2B389538-3EBD-498A-A388-0C0572BE43EA}"/>
                </a:ext>
              </a:extLst>
            </p:cNvPr>
            <p:cNvSpPr/>
            <p:nvPr/>
          </p:nvSpPr>
          <p:spPr>
            <a:xfrm>
              <a:off x="2132906" y="2491604"/>
              <a:ext cx="3630219" cy="1421244"/>
            </a:xfrm>
            <a:prstGeom prst="roundRect">
              <a:avLst>
                <a:gd name="adj" fmla="val 3069"/>
              </a:avLst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cxnSp>
        <p:nvCxnSpPr>
          <p:cNvPr id="17" name="Прямая соединительная линия 16"/>
          <p:cNvCxnSpPr>
            <a:cxnSpLocks/>
          </p:cNvCxnSpPr>
          <p:nvPr/>
        </p:nvCxnSpPr>
        <p:spPr>
          <a:xfrm>
            <a:off x="6096001" y="3198192"/>
            <a:ext cx="0" cy="3659808"/>
          </a:xfrm>
          <a:prstGeom prst="line">
            <a:avLst/>
          </a:prstGeom>
          <a:ln w="28575">
            <a:solidFill>
              <a:schemeClr val="bg2">
                <a:lumMod val="10000"/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6034595" y="5172112"/>
            <a:ext cx="122812" cy="122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 dirty="0"/>
          </a:p>
        </p:txBody>
      </p:sp>
      <p:sp>
        <p:nvSpPr>
          <p:cNvPr id="18" name="Овал 17"/>
          <p:cNvSpPr/>
          <p:nvPr/>
        </p:nvSpPr>
        <p:spPr>
          <a:xfrm>
            <a:off x="6034595" y="3145071"/>
            <a:ext cx="122812" cy="12281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xmlns="" id="{CE748140-CE98-40FD-81DA-9975836D2888}"/>
              </a:ext>
            </a:extLst>
          </p:cNvPr>
          <p:cNvGrpSpPr/>
          <p:nvPr/>
        </p:nvGrpSpPr>
        <p:grpSpPr>
          <a:xfrm>
            <a:off x="2446312" y="2691983"/>
            <a:ext cx="3003405" cy="975016"/>
            <a:chOff x="2446310" y="2696244"/>
            <a:chExt cx="3003405" cy="975016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2857D363-E12B-40AC-8F71-0DE15CCBB6CB}"/>
                </a:ext>
              </a:extLst>
            </p:cNvPr>
            <p:cNvSpPr txBox="1"/>
            <p:nvPr/>
          </p:nvSpPr>
          <p:spPr>
            <a:xfrm>
              <a:off x="2446310" y="3135729"/>
              <a:ext cx="3003405" cy="535531"/>
            </a:xfrm>
            <a:prstGeom prst="rect">
              <a:avLst/>
            </a:prstGeom>
            <a:noFill/>
          </p:spPr>
          <p:txBody>
            <a:bodyPr wrap="square" rtlCol="0" anchor="b">
              <a:spAutoFit/>
            </a:bodyPr>
            <a:lstStyle/>
            <a:p>
              <a:pPr algn="ctr">
                <a:lnSpc>
                  <a:spcPct val="120000"/>
                </a:lnSpc>
                <a:buClr>
                  <a:srgbClr val="000000"/>
                </a:buClr>
                <a:buSzPct val="25000"/>
              </a:pPr>
              <a:r>
                <a:rPr lang="ko-KR" altLang="en-US" sz="1200" dirty="0">
                  <a:solidFill>
                    <a:schemeClr val="tx2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200" dirty="0">
                  <a:solidFill>
                    <a:schemeClr val="tx2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200" dirty="0">
                  <a:solidFill>
                    <a:schemeClr val="tx2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200" dirty="0">
                  <a:solidFill>
                    <a:schemeClr val="tx2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Open Sans"/>
                  <a:sym typeface="Open Sans"/>
                </a:rPr>
                <a:t>. </a:t>
              </a:r>
              <a:r>
                <a:rPr lang="ko-KR" altLang="en-US" sz="1200" dirty="0">
                  <a:solidFill>
                    <a:schemeClr val="tx2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Open Sans"/>
                  <a:sym typeface="Open Sans"/>
                </a:rPr>
                <a:t>이곳에 내용을 넣어주세요</a:t>
              </a:r>
              <a:r>
                <a:rPr lang="en-US" altLang="ko-KR" sz="1200" dirty="0">
                  <a:solidFill>
                    <a:schemeClr val="tx2"/>
                  </a:solidFill>
                  <a:latin typeface="Noto Sans CJK KR Regular" panose="020B0500000000000000" pitchFamily="34" charset="-127"/>
                  <a:ea typeface="Noto Sans CJK KR Regular" panose="020B0500000000000000" pitchFamily="34" charset="-127"/>
                  <a:cs typeface="Open Sans"/>
                  <a:sym typeface="Open Sans"/>
                </a:rPr>
                <a:t>. 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xmlns="" id="{39B6E55A-1F89-4C0B-A362-9B577ED1CDA3}"/>
                </a:ext>
              </a:extLst>
            </p:cNvPr>
            <p:cNvSpPr/>
            <p:nvPr/>
          </p:nvSpPr>
          <p:spPr>
            <a:xfrm>
              <a:off x="3468892" y="2696244"/>
              <a:ext cx="895181" cy="4019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500" dirty="0" smtClean="0">
                  <a:solidFill>
                    <a:schemeClr val="tx2"/>
                  </a:solidFill>
                  <a:latin typeface="Noto Sans CJK KR Bold" panose="020B0800000000000000" pitchFamily="34" charset="-127"/>
                  <a:ea typeface="Noto Sans CJK KR Bold" panose="020B0800000000000000" pitchFamily="34" charset="-127"/>
                  <a:cs typeface="Open Sans"/>
                </a:rPr>
                <a:t>STEP01</a:t>
              </a:r>
              <a:endParaRPr lang="en-US" sz="1500" dirty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Open Sans"/>
              </a:endParaRPr>
            </a:p>
          </p:txBody>
        </p:sp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C3B98DA2-F3A2-49B5-B81A-B284567EF98E}"/>
              </a:ext>
            </a:extLst>
          </p:cNvPr>
          <p:cNvSpPr txBox="1"/>
          <p:nvPr/>
        </p:nvSpPr>
        <p:spPr>
          <a:xfrm>
            <a:off x="2051650" y="606963"/>
            <a:ext cx="8088700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4000" dirty="0" smtClean="0">
                <a:solidFill>
                  <a:schemeClr val="accent1"/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Title is here</a:t>
            </a:r>
            <a:endParaRPr lang="en-US" sz="4000" dirty="0">
              <a:solidFill>
                <a:schemeClr val="accent1"/>
              </a:solidFill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F4373D06-9A0F-4DD3-8CFE-F4E97003FE62}"/>
              </a:ext>
            </a:extLst>
          </p:cNvPr>
          <p:cNvSpPr txBox="1"/>
          <p:nvPr/>
        </p:nvSpPr>
        <p:spPr>
          <a:xfrm>
            <a:off x="2795372" y="1249504"/>
            <a:ext cx="660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533"/>
              </a:spcBef>
            </a:pP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이곳에 내용을 넣어주세요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2857D363-E12B-40AC-8F71-0DE15CCBB6CB}"/>
              </a:ext>
            </a:extLst>
          </p:cNvPr>
          <p:cNvSpPr txBox="1"/>
          <p:nvPr/>
        </p:nvSpPr>
        <p:spPr>
          <a:xfrm>
            <a:off x="6708257" y="5172112"/>
            <a:ext cx="3003405" cy="5355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20000"/>
              </a:lnSpc>
              <a:buClr>
                <a:srgbClr val="000000"/>
              </a:buClr>
              <a:buSzPct val="25000"/>
            </a:pP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</a:p>
        </p:txBody>
      </p:sp>
      <p:sp>
        <p:nvSpPr>
          <p:cNvPr id="35" name="Rectangle 28">
            <a:extLst>
              <a:ext uri="{FF2B5EF4-FFF2-40B4-BE49-F238E27FC236}">
                <a16:creationId xmlns:a16="http://schemas.microsoft.com/office/drawing/2014/main" xmlns="" id="{39B6E55A-1F89-4C0B-A362-9B577ED1CDA3}"/>
              </a:ext>
            </a:extLst>
          </p:cNvPr>
          <p:cNvSpPr/>
          <p:nvPr/>
        </p:nvSpPr>
        <p:spPr>
          <a:xfrm>
            <a:off x="7730839" y="4732627"/>
            <a:ext cx="895181" cy="401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Open Sans"/>
              </a:rPr>
              <a:t>STEP02</a:t>
            </a:r>
            <a:endParaRPr lang="en-US" sz="15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4054020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Прямая соединительная линия 13"/>
          <p:cNvCxnSpPr>
            <a:cxnSpLocks/>
            <a:endCxn id="9" idx="0"/>
          </p:cNvCxnSpPr>
          <p:nvPr/>
        </p:nvCxnSpPr>
        <p:spPr>
          <a:xfrm flipH="1">
            <a:off x="6096001" y="0"/>
            <a:ext cx="1" cy="5266255"/>
          </a:xfrm>
          <a:prstGeom prst="line">
            <a:avLst/>
          </a:prstGeom>
          <a:ln w="28575">
            <a:solidFill>
              <a:schemeClr val="bg1">
                <a:lumMod val="65000"/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0901680" y="5987770"/>
            <a:ext cx="0" cy="1416743"/>
          </a:xfrm>
          <a:prstGeom prst="line">
            <a:avLst/>
          </a:prstGeom>
          <a:ln w="3175">
            <a:solidFill>
              <a:schemeClr val="bg1">
                <a:lumMod val="65000"/>
                <a:alpha val="2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Овал 7"/>
          <p:cNvSpPr/>
          <p:nvPr/>
        </p:nvSpPr>
        <p:spPr>
          <a:xfrm>
            <a:off x="6034595" y="1416743"/>
            <a:ext cx="122812" cy="12281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 dirty="0"/>
          </a:p>
        </p:txBody>
      </p:sp>
      <p:sp>
        <p:nvSpPr>
          <p:cNvPr id="9" name="Овал 8"/>
          <p:cNvSpPr/>
          <p:nvPr/>
        </p:nvSpPr>
        <p:spPr>
          <a:xfrm>
            <a:off x="6034595" y="5266255"/>
            <a:ext cx="122812" cy="1228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 dirty="0"/>
          </a:p>
        </p:txBody>
      </p:sp>
      <p:sp>
        <p:nvSpPr>
          <p:cNvPr id="15" name="Овал 14"/>
          <p:cNvSpPr/>
          <p:nvPr/>
        </p:nvSpPr>
        <p:spPr>
          <a:xfrm>
            <a:off x="6034595" y="3328061"/>
            <a:ext cx="122812" cy="12281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 dirty="0"/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xmlns="" id="{727DCA4C-6E40-4069-81AF-03DE7537D481}"/>
              </a:ext>
            </a:extLst>
          </p:cNvPr>
          <p:cNvSpPr/>
          <p:nvPr/>
        </p:nvSpPr>
        <p:spPr>
          <a:xfrm>
            <a:off x="2132907" y="772223"/>
            <a:ext cx="3630219" cy="1421244"/>
          </a:xfrm>
          <a:prstGeom prst="roundRect">
            <a:avLst>
              <a:gd name="adj" fmla="val 3069"/>
            </a:avLst>
          </a:prstGeom>
          <a:solidFill>
            <a:schemeClr val="bg1"/>
          </a:solidFill>
          <a:ln>
            <a:noFill/>
          </a:ln>
          <a:effectLst>
            <a:outerShdw blurRad="215900" sx="102000" sy="102000" algn="ctr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xmlns="" id="{D0F91D38-5529-4D62-B2F4-E074752DBBE0}"/>
              </a:ext>
            </a:extLst>
          </p:cNvPr>
          <p:cNvSpPr/>
          <p:nvPr/>
        </p:nvSpPr>
        <p:spPr>
          <a:xfrm>
            <a:off x="2132906" y="762830"/>
            <a:ext cx="3630219" cy="1421244"/>
          </a:xfrm>
          <a:prstGeom prst="roundRect">
            <a:avLst>
              <a:gd name="adj" fmla="val 3069"/>
            </a:avLst>
          </a:prstGeom>
          <a:noFill/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2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xmlns="" id="{001324E9-858F-4B9C-A9D8-06A5F6BEC860}"/>
              </a:ext>
            </a:extLst>
          </p:cNvPr>
          <p:cNvGrpSpPr/>
          <p:nvPr/>
        </p:nvGrpSpPr>
        <p:grpSpPr>
          <a:xfrm flipH="1">
            <a:off x="6420277" y="2674249"/>
            <a:ext cx="3630220" cy="1430637"/>
            <a:chOff x="2132906" y="2655925"/>
            <a:chExt cx="3630220" cy="1430637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xmlns="" id="{C1D534A3-B383-4FFD-B8B2-BD10A5B18F96}"/>
                </a:ext>
              </a:extLst>
            </p:cNvPr>
            <p:cNvSpPr/>
            <p:nvPr/>
          </p:nvSpPr>
          <p:spPr>
            <a:xfrm>
              <a:off x="2132907" y="2665318"/>
              <a:ext cx="3630219" cy="1421244"/>
            </a:xfrm>
            <a:prstGeom prst="roundRect">
              <a:avLst>
                <a:gd name="adj" fmla="val 3069"/>
              </a:avLst>
            </a:prstGeom>
            <a:solidFill>
              <a:schemeClr val="bg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xmlns="" id="{047FD075-E532-46BD-B782-B582EE9251A0}"/>
                </a:ext>
              </a:extLst>
            </p:cNvPr>
            <p:cNvSpPr/>
            <p:nvPr/>
          </p:nvSpPr>
          <p:spPr>
            <a:xfrm>
              <a:off x="2132906" y="2655925"/>
              <a:ext cx="3630219" cy="1421244"/>
            </a:xfrm>
            <a:prstGeom prst="roundRect">
              <a:avLst>
                <a:gd name="adj" fmla="val 3069"/>
              </a:avLst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3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xmlns="" id="{B34751EA-2A6E-4A17-9F4E-DF502F8C1951}"/>
              </a:ext>
            </a:extLst>
          </p:cNvPr>
          <p:cNvGrpSpPr/>
          <p:nvPr/>
        </p:nvGrpSpPr>
        <p:grpSpPr>
          <a:xfrm>
            <a:off x="2132906" y="4601736"/>
            <a:ext cx="3630220" cy="1430637"/>
            <a:chOff x="2132906" y="2491604"/>
            <a:chExt cx="3630220" cy="1430637"/>
          </a:xfrm>
        </p:grpSpPr>
        <p:sp>
          <p:nvSpPr>
            <p:cNvPr id="39" name="Rectangle: Rounded Corners 38">
              <a:extLst>
                <a:ext uri="{FF2B5EF4-FFF2-40B4-BE49-F238E27FC236}">
                  <a16:creationId xmlns:a16="http://schemas.microsoft.com/office/drawing/2014/main" xmlns="" id="{B1F949FB-DE2E-41EE-B9C0-7D7F221F87CC}"/>
                </a:ext>
              </a:extLst>
            </p:cNvPr>
            <p:cNvSpPr/>
            <p:nvPr/>
          </p:nvSpPr>
          <p:spPr>
            <a:xfrm>
              <a:off x="2132907" y="2500997"/>
              <a:ext cx="3630219" cy="1421244"/>
            </a:xfrm>
            <a:prstGeom prst="roundRect">
              <a:avLst>
                <a:gd name="adj" fmla="val 3069"/>
              </a:avLst>
            </a:prstGeom>
            <a:solidFill>
              <a:schemeClr val="bg1"/>
            </a:solidFill>
            <a:ln>
              <a:noFill/>
            </a:ln>
            <a:effectLst>
              <a:outerShdw blurRad="215900" sx="102000" sy="102000" algn="ctr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sp>
          <p:nvSpPr>
            <p:cNvPr id="40" name="Rectangle: Rounded Corners 39">
              <a:extLst>
                <a:ext uri="{FF2B5EF4-FFF2-40B4-BE49-F238E27FC236}">
                  <a16:creationId xmlns:a16="http://schemas.microsoft.com/office/drawing/2014/main" xmlns="" id="{4DE081B3-86DD-49B8-902B-1CCDB5D3D969}"/>
                </a:ext>
              </a:extLst>
            </p:cNvPr>
            <p:cNvSpPr/>
            <p:nvPr/>
          </p:nvSpPr>
          <p:spPr>
            <a:xfrm>
              <a:off x="2132906" y="2491604"/>
              <a:ext cx="3630219" cy="1421244"/>
            </a:xfrm>
            <a:prstGeom prst="roundRect">
              <a:avLst>
                <a:gd name="adj" fmla="val 3069"/>
              </a:avLst>
            </a:prstGeom>
            <a:noFill/>
            <a:ln w="15875">
              <a:gradFill flip="none" rotWithShape="1"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3"/>
                  </a:gs>
                </a:gsLst>
                <a:lin ang="189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2857D363-E12B-40AC-8F71-0DE15CCBB6CB}"/>
              </a:ext>
            </a:extLst>
          </p:cNvPr>
          <p:cNvSpPr txBox="1"/>
          <p:nvPr/>
        </p:nvSpPr>
        <p:spPr>
          <a:xfrm>
            <a:off x="2446314" y="1416743"/>
            <a:ext cx="3003405" cy="5355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20000"/>
              </a:lnSpc>
              <a:buClr>
                <a:srgbClr val="000000"/>
              </a:buClr>
              <a:buSzPct val="25000"/>
            </a:pP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</a:p>
        </p:txBody>
      </p:sp>
      <p:sp>
        <p:nvSpPr>
          <p:cNvPr id="54" name="Rectangle 28">
            <a:extLst>
              <a:ext uri="{FF2B5EF4-FFF2-40B4-BE49-F238E27FC236}">
                <a16:creationId xmlns:a16="http://schemas.microsoft.com/office/drawing/2014/main" xmlns="" id="{39B6E55A-1F89-4C0B-A362-9B577ED1CDA3}"/>
              </a:ext>
            </a:extLst>
          </p:cNvPr>
          <p:cNvSpPr/>
          <p:nvPr/>
        </p:nvSpPr>
        <p:spPr>
          <a:xfrm>
            <a:off x="3468896" y="977258"/>
            <a:ext cx="895181" cy="401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Open Sans"/>
              </a:rPr>
              <a:t>STEP03</a:t>
            </a:r>
            <a:endParaRPr lang="en-US" sz="15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Open Sans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2857D363-E12B-40AC-8F71-0DE15CCBB6CB}"/>
              </a:ext>
            </a:extLst>
          </p:cNvPr>
          <p:cNvSpPr txBox="1"/>
          <p:nvPr/>
        </p:nvSpPr>
        <p:spPr>
          <a:xfrm>
            <a:off x="6776575" y="3296531"/>
            <a:ext cx="3003405" cy="5355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20000"/>
              </a:lnSpc>
              <a:buClr>
                <a:srgbClr val="000000"/>
              </a:buClr>
              <a:buSzPct val="25000"/>
            </a:pP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</a:p>
        </p:txBody>
      </p:sp>
      <p:sp>
        <p:nvSpPr>
          <p:cNvPr id="56" name="Rectangle 28">
            <a:extLst>
              <a:ext uri="{FF2B5EF4-FFF2-40B4-BE49-F238E27FC236}">
                <a16:creationId xmlns:a16="http://schemas.microsoft.com/office/drawing/2014/main" xmlns="" id="{39B6E55A-1F89-4C0B-A362-9B577ED1CDA3}"/>
              </a:ext>
            </a:extLst>
          </p:cNvPr>
          <p:cNvSpPr/>
          <p:nvPr/>
        </p:nvSpPr>
        <p:spPr>
          <a:xfrm>
            <a:off x="7799157" y="2857046"/>
            <a:ext cx="895181" cy="401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Open Sans"/>
              </a:rPr>
              <a:t>STEP04</a:t>
            </a:r>
            <a:endParaRPr lang="en-US" sz="15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Open Sans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2857D363-E12B-40AC-8F71-0DE15CCBB6CB}"/>
              </a:ext>
            </a:extLst>
          </p:cNvPr>
          <p:cNvSpPr txBox="1"/>
          <p:nvPr/>
        </p:nvSpPr>
        <p:spPr>
          <a:xfrm>
            <a:off x="2446312" y="5266255"/>
            <a:ext cx="3003405" cy="53553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>
              <a:lnSpc>
                <a:spcPct val="120000"/>
              </a:lnSpc>
              <a:buClr>
                <a:srgbClr val="000000"/>
              </a:buClr>
              <a:buSzPct val="25000"/>
            </a:pP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  <a:r>
              <a:rPr lang="ko-KR" altLang="en-US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이곳에 내용을 넣어주세요</a:t>
            </a:r>
            <a:r>
              <a:rPr lang="en-US" altLang="ko-KR" sz="1200" dirty="0">
                <a:solidFill>
                  <a:schemeClr val="tx2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Open Sans"/>
                <a:sym typeface="Open Sans"/>
              </a:rPr>
              <a:t>. </a:t>
            </a:r>
          </a:p>
        </p:txBody>
      </p:sp>
      <p:sp>
        <p:nvSpPr>
          <p:cNvPr id="58" name="Rectangle 28">
            <a:extLst>
              <a:ext uri="{FF2B5EF4-FFF2-40B4-BE49-F238E27FC236}">
                <a16:creationId xmlns:a16="http://schemas.microsoft.com/office/drawing/2014/main" xmlns="" id="{39B6E55A-1F89-4C0B-A362-9B577ED1CDA3}"/>
              </a:ext>
            </a:extLst>
          </p:cNvPr>
          <p:cNvSpPr/>
          <p:nvPr/>
        </p:nvSpPr>
        <p:spPr>
          <a:xfrm>
            <a:off x="3468894" y="4826770"/>
            <a:ext cx="895181" cy="4019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  <a:cs typeface="Open Sans"/>
              </a:rPr>
              <a:t>STEP05</a:t>
            </a:r>
            <a:endParaRPr lang="en-US" sz="15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  <a:cs typeface="Open Sans"/>
            </a:endParaRPr>
          </a:p>
        </p:txBody>
      </p:sp>
    </p:spTree>
    <p:extLst>
      <p:ext uri="{BB962C8B-B14F-4D97-AF65-F5344CB8AC3E}">
        <p14:creationId xmlns:p14="http://schemas.microsoft.com/office/powerpoint/2010/main" val="31081690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개체 틀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38" r="20338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A7444719-7680-469E-9941-3586F5176FDD}"/>
              </a:ext>
            </a:extLst>
          </p:cNvPr>
          <p:cNvSpPr/>
          <p:nvPr/>
        </p:nvSpPr>
        <p:spPr>
          <a:xfrm flipH="1">
            <a:off x="6095999" y="0"/>
            <a:ext cx="6096001" cy="6858000"/>
          </a:xfrm>
          <a:prstGeom prst="rect">
            <a:avLst/>
          </a:prstGeom>
          <a:gradFill>
            <a:gsLst>
              <a:gs pos="50000">
                <a:schemeClr val="accent1">
                  <a:alpha val="9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2286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6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9330F097-A296-417B-BFDE-CFBA9900012B}"/>
              </a:ext>
            </a:extLst>
          </p:cNvPr>
          <p:cNvSpPr txBox="1"/>
          <p:nvPr/>
        </p:nvSpPr>
        <p:spPr>
          <a:xfrm>
            <a:off x="704728" y="1254812"/>
            <a:ext cx="3798077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666"/>
              </a:lnSpc>
            </a:pP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Title </a:t>
            </a:r>
            <a:r>
              <a:rPr lang="en-US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is here</a:t>
            </a:r>
            <a:endParaRPr lang="en-US" sz="4000" dirty="0" smtClean="0">
              <a:solidFill>
                <a:schemeClr val="tx1">
                  <a:lumMod val="75000"/>
                  <a:lumOff val="25000"/>
                </a:schemeClr>
              </a:solidFill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CD360C98-75B2-4FBF-88C0-7CDE99F9F3F6}"/>
              </a:ext>
            </a:extLst>
          </p:cNvPr>
          <p:cNvSpPr txBox="1"/>
          <p:nvPr/>
        </p:nvSpPr>
        <p:spPr>
          <a:xfrm>
            <a:off x="704728" y="2903973"/>
            <a:ext cx="4907796" cy="2410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이곳에 내용을 넣어주세요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이곳에 내용을 넣어주세요 이곳에 내용을 넣어주세요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이곳에 내용을 넣어주세요 이곳에 내용을 넣어주세요 이곳에 내용을 넣어주세요 이곳에 내용을 넣어주세요 이곳에 내용을 넣어주세요 이곳에 내용을 넣어주세요</a:t>
            </a:r>
            <a:endParaRPr lang="en-US" altLang="ko-KR" sz="1200" dirty="0" smtClean="0">
              <a:solidFill>
                <a:schemeClr val="tx1">
                  <a:lumMod val="75000"/>
                  <a:lumOff val="25000"/>
                </a:schemeClr>
              </a:solidFill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pPr>
              <a:lnSpc>
                <a:spcPct val="150000"/>
              </a:lnSpc>
              <a:spcBef>
                <a:spcPts val="800"/>
              </a:spcBef>
            </a:pP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이곳에 내용을 넣어주세요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이곳에 내용을 넣어주세요 이곳에 내용을 넣어주세요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이곳에 내용을 넣어주세요 이곳에 내용을 넣어주세요 이곳에 내용을 넣어주세요 이곳에 내용을 넣어주세요 이곳에 내용을 넣어주세요 이곳에 내용을 </a:t>
            </a: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Roboto Medium" panose="02000000000000000000" pitchFamily="2" charset="0"/>
                <a:cs typeface="Roboto Medium" panose="02000000000000000000" pitchFamily="2" charset="0"/>
              </a:rPr>
              <a:t>넣어주세요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B45C7F3C-4051-42D2-95AF-290B60120CBC}"/>
              </a:ext>
            </a:extLst>
          </p:cNvPr>
          <p:cNvSpPr/>
          <p:nvPr/>
        </p:nvSpPr>
        <p:spPr>
          <a:xfrm>
            <a:off x="736258" y="2050354"/>
            <a:ext cx="4705088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400" dirty="0" smtClean="0">
                <a:solidFill>
                  <a:schemeClr val="accent1"/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  <a:cs typeface="Lato" panose="020F0502020204030203" pitchFamily="34" charset="0"/>
              </a:rPr>
              <a:t>이곳에 내용을 넣어주세요</a:t>
            </a:r>
            <a:r>
              <a:rPr lang="en-US" altLang="ko-KR" sz="1400" b="1" dirty="0" smtClean="0">
                <a:solidFill>
                  <a:schemeClr val="accent1"/>
                </a:solidFill>
                <a:cs typeface="Lato" panose="020F0502020204030203" pitchFamily="34" charset="0"/>
              </a:rPr>
              <a:t>.</a:t>
            </a:r>
            <a:endParaRPr lang="en-US" sz="1400" b="1" dirty="0">
              <a:solidFill>
                <a:schemeClr val="accent1"/>
              </a:solidFill>
              <a:cs typeface="Lato" panose="020F0502020204030203" pitchFamily="34" charset="0"/>
            </a:endParaRPr>
          </a:p>
        </p:txBody>
      </p:sp>
      <p:sp>
        <p:nvSpPr>
          <p:cNvPr id="15" name="Подзаголовок 2">
            <a:extLst>
              <a:ext uri="{FF2B5EF4-FFF2-40B4-BE49-F238E27FC236}">
                <a16:creationId xmlns:a16="http://schemas.microsoft.com/office/drawing/2014/main" xmlns="" id="{11EE3F20-2750-4866-AF74-C335C2F1DC90}"/>
              </a:ext>
            </a:extLst>
          </p:cNvPr>
          <p:cNvSpPr txBox="1">
            <a:spLocks/>
          </p:cNvSpPr>
          <p:nvPr/>
        </p:nvSpPr>
        <p:spPr>
          <a:xfrm>
            <a:off x="7860496" y="1325630"/>
            <a:ext cx="4024888" cy="1248488"/>
          </a:xfrm>
          <a:prstGeom prst="rect">
            <a:avLst/>
          </a:prstGeom>
        </p:spPr>
        <p:txBody>
          <a:bodyPr vert="horz" lIns="60951" tIns="30475" rIns="60951" bIns="30475" numCol="1" spcCol="180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u-RU" sz="1333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710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Oval 46">
            <a:extLst>
              <a:ext uri="{FF2B5EF4-FFF2-40B4-BE49-F238E27FC236}">
                <a16:creationId xmlns:a16="http://schemas.microsoft.com/office/drawing/2014/main" xmlns="" id="{EA01B16C-B813-404A-9C0A-49F6488E571A}"/>
              </a:ext>
            </a:extLst>
          </p:cNvPr>
          <p:cNvSpPr/>
          <p:nvPr/>
        </p:nvSpPr>
        <p:spPr>
          <a:xfrm>
            <a:off x="8298610" y="1879356"/>
            <a:ext cx="2561289" cy="25612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191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600" dirty="0">
              <a:solidFill>
                <a:schemeClr val="tx2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xmlns="" id="{8EE875B0-BAC5-4F8A-AA96-D26598E712D3}"/>
              </a:ext>
            </a:extLst>
          </p:cNvPr>
          <p:cNvSpPr/>
          <p:nvPr/>
        </p:nvSpPr>
        <p:spPr>
          <a:xfrm>
            <a:off x="4815356" y="1879356"/>
            <a:ext cx="2561289" cy="25612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191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600" dirty="0">
              <a:solidFill>
                <a:schemeClr val="tx2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xmlns="" id="{B429404C-659C-4110-BC33-AE96A43356FF}"/>
              </a:ext>
            </a:extLst>
          </p:cNvPr>
          <p:cNvSpPr/>
          <p:nvPr/>
        </p:nvSpPr>
        <p:spPr>
          <a:xfrm>
            <a:off x="1290932" y="1879356"/>
            <a:ext cx="2561289" cy="2561289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419100" dist="1143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600" dirty="0">
              <a:solidFill>
                <a:schemeClr val="tx2"/>
              </a:solidFill>
            </a:endParaRPr>
          </a:p>
        </p:txBody>
      </p:sp>
      <p:sp>
        <p:nvSpPr>
          <p:cNvPr id="42" name="Shape 3042">
            <a:extLst>
              <a:ext uri="{FF2B5EF4-FFF2-40B4-BE49-F238E27FC236}">
                <a16:creationId xmlns:a16="http://schemas.microsoft.com/office/drawing/2014/main" xmlns="" id="{7A8F9CFB-A45F-4B55-B14B-DF07CF225BAD}"/>
              </a:ext>
            </a:extLst>
          </p:cNvPr>
          <p:cNvSpPr/>
          <p:nvPr/>
        </p:nvSpPr>
        <p:spPr>
          <a:xfrm>
            <a:off x="8043406" y="4827982"/>
            <a:ext cx="3280895" cy="1424404"/>
          </a:xfrm>
          <a:prstGeom prst="roundRect">
            <a:avLst>
              <a:gd name="adj" fmla="val 2198"/>
            </a:avLst>
          </a:prstGeom>
          <a:solidFill>
            <a:schemeClr val="bg1"/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41" name="Shape 3042">
            <a:extLst>
              <a:ext uri="{FF2B5EF4-FFF2-40B4-BE49-F238E27FC236}">
                <a16:creationId xmlns:a16="http://schemas.microsoft.com/office/drawing/2014/main" xmlns="" id="{0B0E5EF0-7BCC-4765-84FD-DAB4186C9BEC}"/>
              </a:ext>
            </a:extLst>
          </p:cNvPr>
          <p:cNvSpPr/>
          <p:nvPr/>
        </p:nvSpPr>
        <p:spPr>
          <a:xfrm>
            <a:off x="4403797" y="4827982"/>
            <a:ext cx="3280895" cy="1424404"/>
          </a:xfrm>
          <a:prstGeom prst="roundRect">
            <a:avLst>
              <a:gd name="adj" fmla="val 2198"/>
            </a:avLst>
          </a:prstGeom>
          <a:solidFill>
            <a:schemeClr val="bg1"/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40" name="Shape 3042">
            <a:extLst>
              <a:ext uri="{FF2B5EF4-FFF2-40B4-BE49-F238E27FC236}">
                <a16:creationId xmlns:a16="http://schemas.microsoft.com/office/drawing/2014/main" xmlns="" id="{A4F1A551-82B7-40B1-9FF1-9B8482E7FE5E}"/>
              </a:ext>
            </a:extLst>
          </p:cNvPr>
          <p:cNvSpPr/>
          <p:nvPr/>
        </p:nvSpPr>
        <p:spPr>
          <a:xfrm>
            <a:off x="829128" y="4827982"/>
            <a:ext cx="3280895" cy="1424404"/>
          </a:xfrm>
          <a:prstGeom prst="roundRect">
            <a:avLst>
              <a:gd name="adj" fmla="val 2198"/>
            </a:avLst>
          </a:prstGeom>
          <a:solidFill>
            <a:schemeClr val="bg1"/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C12B992B-6AFD-4BCB-A47B-F1521ACE68B7}"/>
              </a:ext>
            </a:extLst>
          </p:cNvPr>
          <p:cNvSpPr/>
          <p:nvPr/>
        </p:nvSpPr>
        <p:spPr>
          <a:xfrm>
            <a:off x="829129" y="5423703"/>
            <a:ext cx="3280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en-US" altLang="ko-KR" sz="12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id-ID" sz="12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xmlns="" id="{26A3F12C-ECCE-405E-AC06-2BC970546A9A}"/>
              </a:ext>
            </a:extLst>
          </p:cNvPr>
          <p:cNvSpPr txBox="1"/>
          <p:nvPr/>
        </p:nvSpPr>
        <p:spPr>
          <a:xfrm>
            <a:off x="1324290" y="5054371"/>
            <a:ext cx="229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en-US" b="1" dirty="0">
              <a:solidFill>
                <a:schemeClr val="accent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pic>
        <p:nvPicPr>
          <p:cNvPr id="3" name="그림 개체 틀 2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49" r="16849"/>
          <a:stretch>
            <a:fillRect/>
          </a:stretch>
        </p:blipFill>
        <p:spPr>
          <a:xfrm>
            <a:off x="4908281" y="2024200"/>
            <a:ext cx="2271926" cy="2271600"/>
          </a:xfrm>
        </p:spPr>
      </p:pic>
      <p:pic>
        <p:nvPicPr>
          <p:cNvPr id="4" name="그림 개체 틀 3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9" r="16649"/>
          <a:stretch>
            <a:fillRect/>
          </a:stretch>
        </p:blipFill>
        <p:spPr>
          <a:xfrm>
            <a:off x="8391536" y="2024200"/>
            <a:ext cx="2271926" cy="2271600"/>
          </a:xfr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C3B98DA2-F3A2-49B5-B81A-B284567EF98E}"/>
              </a:ext>
            </a:extLst>
          </p:cNvPr>
          <p:cNvSpPr txBox="1"/>
          <p:nvPr/>
        </p:nvSpPr>
        <p:spPr>
          <a:xfrm>
            <a:off x="2051650" y="606963"/>
            <a:ext cx="8088700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4000" dirty="0" smtClean="0">
                <a:solidFill>
                  <a:schemeClr val="accent1"/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Title is here</a:t>
            </a:r>
            <a:endParaRPr lang="en-US" sz="4000" dirty="0">
              <a:solidFill>
                <a:schemeClr val="accent1"/>
              </a:solidFill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F4373D06-9A0F-4DD3-8CFE-F4E97003FE62}"/>
              </a:ext>
            </a:extLst>
          </p:cNvPr>
          <p:cNvSpPr txBox="1"/>
          <p:nvPr/>
        </p:nvSpPr>
        <p:spPr>
          <a:xfrm>
            <a:off x="2795372" y="1249504"/>
            <a:ext cx="660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533"/>
              </a:spcBef>
            </a:pP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이곳에 내용을 넣어주세요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pic>
        <p:nvPicPr>
          <p:cNvPr id="8" name="그림 개체 틀 7"/>
          <p:cNvPicPr>
            <a:picLocks noGrp="1" noChangeAspect="1"/>
          </p:cNvPicPr>
          <p:nvPr>
            <p:ph type="pic" sz="quarter" idx="10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1383857" y="2024200"/>
            <a:ext cx="2271926" cy="2271600"/>
          </a:xfrm>
        </p:spPr>
      </p:pic>
      <p:sp>
        <p:nvSpPr>
          <p:cNvPr id="28" name="Rectangle 44">
            <a:extLst>
              <a:ext uri="{FF2B5EF4-FFF2-40B4-BE49-F238E27FC236}">
                <a16:creationId xmlns:a16="http://schemas.microsoft.com/office/drawing/2014/main" xmlns="" id="{C12B992B-6AFD-4BCB-A47B-F1521ACE68B7}"/>
              </a:ext>
            </a:extLst>
          </p:cNvPr>
          <p:cNvSpPr/>
          <p:nvPr/>
        </p:nvSpPr>
        <p:spPr>
          <a:xfrm>
            <a:off x="4403797" y="5423703"/>
            <a:ext cx="3280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en-US" altLang="ko-KR" sz="12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id-ID" sz="12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26A3F12C-ECCE-405E-AC06-2BC970546A9A}"/>
              </a:ext>
            </a:extLst>
          </p:cNvPr>
          <p:cNvSpPr txBox="1"/>
          <p:nvPr/>
        </p:nvSpPr>
        <p:spPr>
          <a:xfrm>
            <a:off x="4898958" y="5054371"/>
            <a:ext cx="229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en-US" b="1" dirty="0">
              <a:solidFill>
                <a:schemeClr val="accent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3" name="Rectangle 44">
            <a:extLst>
              <a:ext uri="{FF2B5EF4-FFF2-40B4-BE49-F238E27FC236}">
                <a16:creationId xmlns:a16="http://schemas.microsoft.com/office/drawing/2014/main" xmlns="" id="{C12B992B-6AFD-4BCB-A47B-F1521ACE68B7}"/>
              </a:ext>
            </a:extLst>
          </p:cNvPr>
          <p:cNvSpPr/>
          <p:nvPr/>
        </p:nvSpPr>
        <p:spPr>
          <a:xfrm>
            <a:off x="7894620" y="5423703"/>
            <a:ext cx="3280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en-US" altLang="ko-KR" sz="12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id-ID" sz="12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26A3F12C-ECCE-405E-AC06-2BC970546A9A}"/>
              </a:ext>
            </a:extLst>
          </p:cNvPr>
          <p:cNvSpPr txBox="1"/>
          <p:nvPr/>
        </p:nvSpPr>
        <p:spPr>
          <a:xfrm>
            <a:off x="8389781" y="5054371"/>
            <a:ext cx="229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en-US" b="1" dirty="0">
              <a:solidFill>
                <a:schemeClr val="accent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94184169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364">
            <a:extLst>
              <a:ext uri="{FF2B5EF4-FFF2-40B4-BE49-F238E27FC236}">
                <a16:creationId xmlns:a16="http://schemas.microsoft.com/office/drawing/2014/main" xmlns="" id="{FF154BDB-A250-4260-8983-3B153A0434BD}"/>
              </a:ext>
            </a:extLst>
          </p:cNvPr>
          <p:cNvSpPr/>
          <p:nvPr/>
        </p:nvSpPr>
        <p:spPr>
          <a:xfrm>
            <a:off x="6248402" y="1897622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50" name="Shape 364">
            <a:extLst>
              <a:ext uri="{FF2B5EF4-FFF2-40B4-BE49-F238E27FC236}">
                <a16:creationId xmlns:a16="http://schemas.microsoft.com/office/drawing/2014/main" xmlns="" id="{28C27FFC-A7EE-4486-A147-21C14AEA3015}"/>
              </a:ext>
            </a:extLst>
          </p:cNvPr>
          <p:cNvSpPr/>
          <p:nvPr/>
        </p:nvSpPr>
        <p:spPr>
          <a:xfrm>
            <a:off x="711199" y="4272248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52" name="Shape 364">
            <a:extLst>
              <a:ext uri="{FF2B5EF4-FFF2-40B4-BE49-F238E27FC236}">
                <a16:creationId xmlns:a16="http://schemas.microsoft.com/office/drawing/2014/main" xmlns="" id="{0071F6BF-1F94-4C6C-8ECD-0238B83CACF0}"/>
              </a:ext>
            </a:extLst>
          </p:cNvPr>
          <p:cNvSpPr/>
          <p:nvPr/>
        </p:nvSpPr>
        <p:spPr>
          <a:xfrm>
            <a:off x="6248402" y="4272248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364" name="Shape 364"/>
          <p:cNvSpPr/>
          <p:nvPr/>
        </p:nvSpPr>
        <p:spPr>
          <a:xfrm>
            <a:off x="711199" y="1897622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76200" dist="25400" dir="4200000" sx="101000" sy="101000" algn="t" rotWithShape="0">
              <a:schemeClr val="tx1"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solidFill>
                <a:schemeClr val="lt1"/>
              </a:solidFill>
            </a:endParaRPr>
          </a:p>
        </p:txBody>
      </p:sp>
      <p:sp>
        <p:nvSpPr>
          <p:cNvPr id="56" name="Shape 364">
            <a:extLst>
              <a:ext uri="{FF2B5EF4-FFF2-40B4-BE49-F238E27FC236}">
                <a16:creationId xmlns:a16="http://schemas.microsoft.com/office/drawing/2014/main" xmlns="" id="{8B5ED12A-27AF-4950-9078-A351079D81BF}"/>
              </a:ext>
            </a:extLst>
          </p:cNvPr>
          <p:cNvSpPr/>
          <p:nvPr/>
        </p:nvSpPr>
        <p:spPr>
          <a:xfrm flipH="1">
            <a:off x="6248401" y="1897621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2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7" name="Shape 364">
            <a:extLst>
              <a:ext uri="{FF2B5EF4-FFF2-40B4-BE49-F238E27FC236}">
                <a16:creationId xmlns:a16="http://schemas.microsoft.com/office/drawing/2014/main" xmlns="" id="{690A76D7-C059-4221-B1CD-73C4AA549101}"/>
              </a:ext>
            </a:extLst>
          </p:cNvPr>
          <p:cNvSpPr/>
          <p:nvPr/>
        </p:nvSpPr>
        <p:spPr>
          <a:xfrm flipH="1">
            <a:off x="711198" y="4272248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2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8" name="Shape 364">
            <a:extLst>
              <a:ext uri="{FF2B5EF4-FFF2-40B4-BE49-F238E27FC236}">
                <a16:creationId xmlns:a16="http://schemas.microsoft.com/office/drawing/2014/main" xmlns="" id="{EAD4B654-0D09-4EE8-B9C7-F3ADC003A663}"/>
              </a:ext>
            </a:extLst>
          </p:cNvPr>
          <p:cNvSpPr/>
          <p:nvPr/>
        </p:nvSpPr>
        <p:spPr>
          <a:xfrm flipH="1">
            <a:off x="6248401" y="4272248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3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4" name="Shape 364">
            <a:extLst>
              <a:ext uri="{FF2B5EF4-FFF2-40B4-BE49-F238E27FC236}">
                <a16:creationId xmlns:a16="http://schemas.microsoft.com/office/drawing/2014/main" xmlns="" id="{9915D66D-F9E9-4F85-8BA9-197B1431F30C}"/>
              </a:ext>
            </a:extLst>
          </p:cNvPr>
          <p:cNvSpPr/>
          <p:nvPr/>
        </p:nvSpPr>
        <p:spPr>
          <a:xfrm flipH="1">
            <a:off x="711197" y="1897621"/>
            <a:ext cx="5232399" cy="17790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9899"/>
                </a:moveTo>
                <a:lnTo>
                  <a:pt x="0" y="1701"/>
                </a:lnTo>
                <a:cubicBezTo>
                  <a:pt x="0" y="761"/>
                  <a:pt x="366" y="0"/>
                  <a:pt x="818" y="0"/>
                </a:cubicBezTo>
                <a:lnTo>
                  <a:pt x="20782" y="0"/>
                </a:lnTo>
                <a:cubicBezTo>
                  <a:pt x="21234" y="0"/>
                  <a:pt x="21600" y="761"/>
                  <a:pt x="21600" y="1701"/>
                </a:cubicBezTo>
                <a:lnTo>
                  <a:pt x="21600" y="19899"/>
                </a:lnTo>
                <a:cubicBezTo>
                  <a:pt x="21600" y="20839"/>
                  <a:pt x="21234" y="21600"/>
                  <a:pt x="20782" y="21600"/>
                </a:cubicBezTo>
                <a:lnTo>
                  <a:pt x="818" y="21600"/>
                </a:lnTo>
                <a:cubicBezTo>
                  <a:pt x="366" y="21600"/>
                  <a:pt x="0" y="20839"/>
                  <a:pt x="0" y="19899"/>
                </a:cubicBezTo>
                <a:close/>
              </a:path>
            </a:pathLst>
          </a:custGeom>
          <a:noFill/>
          <a:ln w="15875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accent2"/>
                </a:gs>
              </a:gsLst>
              <a:lin ang="189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4" name="그림 개체 틀 3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6" r="16576"/>
          <a:stretch>
            <a:fillRect/>
          </a:stretch>
        </p:blipFill>
        <p:spPr/>
      </p:pic>
      <p:pic>
        <p:nvPicPr>
          <p:cNvPr id="11" name="그림 개체 틀 10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8" r="16578"/>
          <a:stretch>
            <a:fillRect/>
          </a:stretch>
        </p:blipFill>
        <p:spPr/>
      </p:pic>
      <p:pic>
        <p:nvPicPr>
          <p:cNvPr id="8" name="그림 개체 틀 7"/>
          <p:cNvPicPr>
            <a:picLocks noGrp="1" noChangeAspect="1"/>
          </p:cNvPicPr>
          <p:nvPr>
            <p:ph type="pic" sz="quarter" idx="1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02" r="16402"/>
          <a:stretch>
            <a:fillRect/>
          </a:stretch>
        </p:blipFill>
        <p:spPr/>
      </p:pic>
      <p:pic>
        <p:nvPicPr>
          <p:cNvPr id="13" name="그림 개체 틀 12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2" r="16872"/>
          <a:stretch>
            <a:fillRect/>
          </a:stretch>
        </p:blipFill>
        <p:spPr/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xmlns="" id="{C3B98DA2-F3A2-49B5-B81A-B284567EF98E}"/>
              </a:ext>
            </a:extLst>
          </p:cNvPr>
          <p:cNvSpPr txBox="1"/>
          <p:nvPr/>
        </p:nvSpPr>
        <p:spPr>
          <a:xfrm>
            <a:off x="2051650" y="606963"/>
            <a:ext cx="8088700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4000" dirty="0" smtClean="0">
                <a:solidFill>
                  <a:schemeClr val="accent1"/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Title is here</a:t>
            </a:r>
            <a:endParaRPr lang="en-US" sz="4000" dirty="0">
              <a:solidFill>
                <a:schemeClr val="accent1"/>
              </a:solidFill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F4373D06-9A0F-4DD3-8CFE-F4E97003FE62}"/>
              </a:ext>
            </a:extLst>
          </p:cNvPr>
          <p:cNvSpPr txBox="1"/>
          <p:nvPr/>
        </p:nvSpPr>
        <p:spPr>
          <a:xfrm>
            <a:off x="2795372" y="1249504"/>
            <a:ext cx="660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533"/>
              </a:spcBef>
            </a:pP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이곳에 내용을 넣어주세요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38" name="Rectangle 44">
            <a:extLst>
              <a:ext uri="{FF2B5EF4-FFF2-40B4-BE49-F238E27FC236}">
                <a16:creationId xmlns:a16="http://schemas.microsoft.com/office/drawing/2014/main" xmlns="" id="{C12B992B-6AFD-4BCB-A47B-F1521ACE68B7}"/>
              </a:ext>
            </a:extLst>
          </p:cNvPr>
          <p:cNvSpPr/>
          <p:nvPr/>
        </p:nvSpPr>
        <p:spPr>
          <a:xfrm>
            <a:off x="846324" y="2663451"/>
            <a:ext cx="3280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en-US" altLang="ko-KR" sz="12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id-ID" sz="12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26A3F12C-ECCE-405E-AC06-2BC970546A9A}"/>
              </a:ext>
            </a:extLst>
          </p:cNvPr>
          <p:cNvSpPr txBox="1"/>
          <p:nvPr/>
        </p:nvSpPr>
        <p:spPr>
          <a:xfrm>
            <a:off x="1341485" y="2294119"/>
            <a:ext cx="229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en-US" b="1" dirty="0">
              <a:solidFill>
                <a:schemeClr val="accent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0" name="Rectangle 44">
            <a:extLst>
              <a:ext uri="{FF2B5EF4-FFF2-40B4-BE49-F238E27FC236}">
                <a16:creationId xmlns:a16="http://schemas.microsoft.com/office/drawing/2014/main" xmlns="" id="{C12B992B-6AFD-4BCB-A47B-F1521ACE68B7}"/>
              </a:ext>
            </a:extLst>
          </p:cNvPr>
          <p:cNvSpPr/>
          <p:nvPr/>
        </p:nvSpPr>
        <p:spPr>
          <a:xfrm>
            <a:off x="937763" y="5033534"/>
            <a:ext cx="3280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en-US" altLang="ko-KR" sz="12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id-ID" sz="12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26A3F12C-ECCE-405E-AC06-2BC970546A9A}"/>
              </a:ext>
            </a:extLst>
          </p:cNvPr>
          <p:cNvSpPr txBox="1"/>
          <p:nvPr/>
        </p:nvSpPr>
        <p:spPr>
          <a:xfrm>
            <a:off x="1432924" y="4664202"/>
            <a:ext cx="229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en-US" b="1" dirty="0">
              <a:solidFill>
                <a:schemeClr val="accent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2" name="Rectangle 44">
            <a:extLst>
              <a:ext uri="{FF2B5EF4-FFF2-40B4-BE49-F238E27FC236}">
                <a16:creationId xmlns:a16="http://schemas.microsoft.com/office/drawing/2014/main" xmlns="" id="{C12B992B-6AFD-4BCB-A47B-F1521ACE68B7}"/>
              </a:ext>
            </a:extLst>
          </p:cNvPr>
          <p:cNvSpPr/>
          <p:nvPr/>
        </p:nvSpPr>
        <p:spPr>
          <a:xfrm>
            <a:off x="6306941" y="5047643"/>
            <a:ext cx="3280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en-US" altLang="ko-KR" sz="12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id-ID" sz="12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26A3F12C-ECCE-405E-AC06-2BC970546A9A}"/>
              </a:ext>
            </a:extLst>
          </p:cNvPr>
          <p:cNvSpPr txBox="1"/>
          <p:nvPr/>
        </p:nvSpPr>
        <p:spPr>
          <a:xfrm>
            <a:off x="6802102" y="4678311"/>
            <a:ext cx="229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en-US" b="1" dirty="0">
              <a:solidFill>
                <a:schemeClr val="accent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xmlns="" id="{C12B992B-6AFD-4BCB-A47B-F1521ACE68B7}"/>
              </a:ext>
            </a:extLst>
          </p:cNvPr>
          <p:cNvSpPr/>
          <p:nvPr/>
        </p:nvSpPr>
        <p:spPr>
          <a:xfrm>
            <a:off x="6272255" y="2663451"/>
            <a:ext cx="32808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en-US" altLang="ko-KR" sz="12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2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입력해주세요</a:t>
            </a:r>
            <a:endParaRPr lang="id-ID" sz="12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26A3F12C-ECCE-405E-AC06-2BC970546A9A}"/>
              </a:ext>
            </a:extLst>
          </p:cNvPr>
          <p:cNvSpPr txBox="1"/>
          <p:nvPr/>
        </p:nvSpPr>
        <p:spPr>
          <a:xfrm>
            <a:off x="6767416" y="2294119"/>
            <a:ext cx="2290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en-US" b="1" dirty="0">
              <a:solidFill>
                <a:schemeClr val="accent1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85228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개체 틀 3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79" r="15579"/>
          <a:stretch>
            <a:fillRect/>
          </a:stretch>
        </p:blipFill>
        <p:spPr>
          <a:xfrm>
            <a:off x="3933785" y="1929930"/>
            <a:ext cx="4342550" cy="4342545"/>
          </a:xfrm>
          <a:custGeom>
            <a:avLst/>
            <a:gdLst>
              <a:gd name="connsiteX0" fmla="*/ 2171276 w 4342550"/>
              <a:gd name="connsiteY0" fmla="*/ 0 h 4342545"/>
              <a:gd name="connsiteX1" fmla="*/ 3046766 w 4342550"/>
              <a:gd name="connsiteY1" fmla="*/ 361092 h 4342545"/>
              <a:gd name="connsiteX2" fmla="*/ 3981458 w 4342550"/>
              <a:gd name="connsiteY2" fmla="*/ 1295783 h 4342545"/>
              <a:gd name="connsiteX3" fmla="*/ 3981458 w 4342550"/>
              <a:gd name="connsiteY3" fmla="*/ 3046763 h 4342545"/>
              <a:gd name="connsiteX4" fmla="*/ 3046766 w 4342550"/>
              <a:gd name="connsiteY4" fmla="*/ 3981453 h 4342545"/>
              <a:gd name="connsiteX5" fmla="*/ 1295784 w 4342550"/>
              <a:gd name="connsiteY5" fmla="*/ 3981453 h 4342545"/>
              <a:gd name="connsiteX6" fmla="*/ 361093 w 4342550"/>
              <a:gd name="connsiteY6" fmla="*/ 3046763 h 4342545"/>
              <a:gd name="connsiteX7" fmla="*/ 361093 w 4342550"/>
              <a:gd name="connsiteY7" fmla="*/ 1295783 h 4342545"/>
              <a:gd name="connsiteX8" fmla="*/ 1295784 w 4342550"/>
              <a:gd name="connsiteY8" fmla="*/ 361092 h 4342545"/>
              <a:gd name="connsiteX9" fmla="*/ 2171276 w 4342550"/>
              <a:gd name="connsiteY9" fmla="*/ 0 h 4342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550" h="4342545">
                <a:moveTo>
                  <a:pt x="2171276" y="0"/>
                </a:moveTo>
                <a:cubicBezTo>
                  <a:pt x="2488657" y="0"/>
                  <a:pt x="2806038" y="120364"/>
                  <a:pt x="3046766" y="361092"/>
                </a:cubicBezTo>
                <a:lnTo>
                  <a:pt x="3981458" y="1295783"/>
                </a:lnTo>
                <a:cubicBezTo>
                  <a:pt x="4462914" y="1777239"/>
                  <a:pt x="4462914" y="2565307"/>
                  <a:pt x="3981458" y="3046763"/>
                </a:cubicBezTo>
                <a:lnTo>
                  <a:pt x="3046766" y="3981453"/>
                </a:lnTo>
                <a:cubicBezTo>
                  <a:pt x="2565310" y="4462909"/>
                  <a:pt x="1777241" y="4462909"/>
                  <a:pt x="1295784" y="3981453"/>
                </a:cubicBezTo>
                <a:lnTo>
                  <a:pt x="361093" y="3046763"/>
                </a:lnTo>
                <a:cubicBezTo>
                  <a:pt x="-120364" y="2565307"/>
                  <a:pt x="-120364" y="1777239"/>
                  <a:pt x="361093" y="1295783"/>
                </a:cubicBezTo>
                <a:lnTo>
                  <a:pt x="1295784" y="361092"/>
                </a:lnTo>
                <a:cubicBezTo>
                  <a:pt x="1536513" y="120364"/>
                  <a:pt x="1853894" y="0"/>
                  <a:pt x="2171276" y="0"/>
                </a:cubicBezTo>
                <a:close/>
              </a:path>
            </a:pathLst>
          </a:custGeom>
        </p:spPr>
      </p:pic>
      <p:sp>
        <p:nvSpPr>
          <p:cNvPr id="2" name="AutoShape 3">
            <a:extLst>
              <a:ext uri="{FF2B5EF4-FFF2-40B4-BE49-F238E27FC236}">
                <a16:creationId xmlns:a16="http://schemas.microsoft.com/office/drawing/2014/main" xmlns="" id="{F4F32A92-E83A-49B5-A245-B2B5EC74961B}"/>
              </a:ext>
            </a:extLst>
          </p:cNvPr>
          <p:cNvSpPr>
            <a:spLocks/>
          </p:cNvSpPr>
          <p:nvPr/>
        </p:nvSpPr>
        <p:spPr bwMode="auto">
          <a:xfrm>
            <a:off x="3933732" y="1929877"/>
            <a:ext cx="4342444" cy="4342439"/>
          </a:xfrm>
          <a:custGeom>
            <a:avLst/>
            <a:gdLst/>
            <a:ahLst/>
            <a:cxnLst/>
            <a:rect l="0" t="0" r="r" b="b"/>
            <a:pathLst>
              <a:path w="20465" h="20465">
                <a:moveTo>
                  <a:pt x="18764" y="6107"/>
                </a:moveTo>
                <a:cubicBezTo>
                  <a:pt x="21033" y="8376"/>
                  <a:pt x="21033" y="12090"/>
                  <a:pt x="18764" y="14359"/>
                </a:cubicBezTo>
                <a:lnTo>
                  <a:pt x="14359" y="18764"/>
                </a:lnTo>
                <a:cubicBezTo>
                  <a:pt x="12090" y="21033"/>
                  <a:pt x="8376" y="21033"/>
                  <a:pt x="6107" y="18764"/>
                </a:cubicBezTo>
                <a:lnTo>
                  <a:pt x="1702" y="14359"/>
                </a:lnTo>
                <a:cubicBezTo>
                  <a:pt x="-567" y="12090"/>
                  <a:pt x="-567" y="8376"/>
                  <a:pt x="1702" y="6107"/>
                </a:cubicBezTo>
                <a:lnTo>
                  <a:pt x="6107" y="1702"/>
                </a:lnTo>
                <a:cubicBezTo>
                  <a:pt x="8376" y="-567"/>
                  <a:pt x="12090" y="-567"/>
                  <a:pt x="14359" y="1702"/>
                </a:cubicBezTo>
                <a:lnTo>
                  <a:pt x="18764" y="6107"/>
                </a:lnTo>
                <a:close/>
                <a:moveTo>
                  <a:pt x="18764" y="6107"/>
                </a:move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62000"/>
                </a:schemeClr>
              </a:gs>
            </a:gsLst>
            <a:lin ang="5400000" scaled="1"/>
            <a:tileRect/>
          </a:gradFill>
          <a:ln w="6350">
            <a:solidFill>
              <a:schemeClr val="tx1">
                <a:alpha val="15000"/>
              </a:schemeClr>
            </a:solidFill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6" name="AutoShape 3">
            <a:extLst>
              <a:ext uri="{FF2B5EF4-FFF2-40B4-BE49-F238E27FC236}">
                <a16:creationId xmlns:a16="http://schemas.microsoft.com/office/drawing/2014/main" xmlns="" id="{9FF71573-7E9A-4604-9DEC-C9EEFE03F0DA}"/>
              </a:ext>
            </a:extLst>
          </p:cNvPr>
          <p:cNvSpPr>
            <a:spLocks/>
          </p:cNvSpPr>
          <p:nvPr/>
        </p:nvSpPr>
        <p:spPr bwMode="auto">
          <a:xfrm>
            <a:off x="7276419" y="2447926"/>
            <a:ext cx="515435" cy="51543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AutoShape 3">
            <a:extLst>
              <a:ext uri="{FF2B5EF4-FFF2-40B4-BE49-F238E27FC236}">
                <a16:creationId xmlns:a16="http://schemas.microsoft.com/office/drawing/2014/main" xmlns="" id="{70EA9041-516D-4D3A-8860-BF8D49C068A3}"/>
              </a:ext>
            </a:extLst>
          </p:cNvPr>
          <p:cNvSpPr>
            <a:spLocks/>
          </p:cNvSpPr>
          <p:nvPr/>
        </p:nvSpPr>
        <p:spPr bwMode="auto">
          <a:xfrm>
            <a:off x="7947940" y="3749771"/>
            <a:ext cx="515435" cy="51543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0" name="AutoShape 3">
            <a:extLst>
              <a:ext uri="{FF2B5EF4-FFF2-40B4-BE49-F238E27FC236}">
                <a16:creationId xmlns:a16="http://schemas.microsoft.com/office/drawing/2014/main" xmlns="" id="{3A38AAEB-734A-49E5-8D7B-14D428807981}"/>
              </a:ext>
            </a:extLst>
          </p:cNvPr>
          <p:cNvSpPr>
            <a:spLocks/>
          </p:cNvSpPr>
          <p:nvPr/>
        </p:nvSpPr>
        <p:spPr bwMode="auto">
          <a:xfrm>
            <a:off x="7276419" y="5068949"/>
            <a:ext cx="515435" cy="51543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" name="AutoShape 3">
            <a:extLst>
              <a:ext uri="{FF2B5EF4-FFF2-40B4-BE49-F238E27FC236}">
                <a16:creationId xmlns:a16="http://schemas.microsoft.com/office/drawing/2014/main" xmlns="" id="{BA9C6E0B-5584-4B12-869D-E7C2206D5439}"/>
              </a:ext>
            </a:extLst>
          </p:cNvPr>
          <p:cNvSpPr>
            <a:spLocks/>
          </p:cNvSpPr>
          <p:nvPr/>
        </p:nvSpPr>
        <p:spPr bwMode="auto">
          <a:xfrm>
            <a:off x="3722043" y="3749771"/>
            <a:ext cx="515435" cy="51543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4" name="AutoShape 3">
            <a:extLst>
              <a:ext uri="{FF2B5EF4-FFF2-40B4-BE49-F238E27FC236}">
                <a16:creationId xmlns:a16="http://schemas.microsoft.com/office/drawing/2014/main" xmlns="" id="{BB154A3B-D8C7-4609-8B4D-98BD2BC70B86}"/>
              </a:ext>
            </a:extLst>
          </p:cNvPr>
          <p:cNvSpPr>
            <a:spLocks/>
          </p:cNvSpPr>
          <p:nvPr/>
        </p:nvSpPr>
        <p:spPr bwMode="auto">
          <a:xfrm>
            <a:off x="4498638" y="2447926"/>
            <a:ext cx="515435" cy="51543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1"/>
            </a:solidFill>
          </a:ln>
        </p:spPr>
        <p:txBody>
          <a:bodyPr lIns="0" tIns="0" rIns="0" bIns="0"/>
          <a:lstStyle/>
          <a:p>
            <a:endParaRPr lang="en-US" dirty="0"/>
          </a:p>
        </p:txBody>
      </p:sp>
      <p:sp>
        <p:nvSpPr>
          <p:cNvPr id="16" name="AutoShape 3">
            <a:extLst>
              <a:ext uri="{FF2B5EF4-FFF2-40B4-BE49-F238E27FC236}">
                <a16:creationId xmlns:a16="http://schemas.microsoft.com/office/drawing/2014/main" xmlns="" id="{7FBC2B44-70E1-4FA7-BA53-9E1B752F684F}"/>
              </a:ext>
            </a:extLst>
          </p:cNvPr>
          <p:cNvSpPr>
            <a:spLocks/>
          </p:cNvSpPr>
          <p:nvPr/>
        </p:nvSpPr>
        <p:spPr bwMode="auto">
          <a:xfrm>
            <a:off x="4507217" y="5068949"/>
            <a:ext cx="515435" cy="515435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accent3"/>
            </a:solidFill>
          </a:ln>
        </p:spPr>
        <p:txBody>
          <a:bodyPr lIns="0" tIns="0" rIns="0" bIns="0"/>
          <a:lstStyle/>
          <a:p>
            <a:endParaRPr lang="en-US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xmlns="" id="{ACD3C39F-9AB4-4EF2-BD34-FE9E8B0E0938}"/>
              </a:ext>
            </a:extLst>
          </p:cNvPr>
          <p:cNvGrpSpPr/>
          <p:nvPr/>
        </p:nvGrpSpPr>
        <p:grpSpPr>
          <a:xfrm>
            <a:off x="4718932" y="2715076"/>
            <a:ext cx="2772044" cy="2772040"/>
            <a:chOff x="4718932" y="2715076"/>
            <a:chExt cx="2772044" cy="2772040"/>
          </a:xfrm>
        </p:grpSpPr>
        <p:sp>
          <p:nvSpPr>
            <p:cNvPr id="3" name="AutoShape 3">
              <a:extLst>
                <a:ext uri="{FF2B5EF4-FFF2-40B4-BE49-F238E27FC236}">
                  <a16:creationId xmlns:a16="http://schemas.microsoft.com/office/drawing/2014/main" xmlns="" id="{BCD5AC7E-5174-40EE-9BC8-DE963D92FF1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932" y="2715076"/>
              <a:ext cx="2772044" cy="2772040"/>
            </a:xfrm>
            <a:custGeom>
              <a:avLst/>
              <a:gdLst/>
              <a:ahLst/>
              <a:cxnLst/>
              <a:rect l="0" t="0" r="r" b="b"/>
              <a:pathLst>
                <a:path w="20465" h="20465">
                  <a:moveTo>
                    <a:pt x="18764" y="6107"/>
                  </a:moveTo>
                  <a:cubicBezTo>
                    <a:pt x="21033" y="8376"/>
                    <a:pt x="21033" y="12090"/>
                    <a:pt x="18764" y="14359"/>
                  </a:cubicBezTo>
                  <a:lnTo>
                    <a:pt x="14359" y="18764"/>
                  </a:lnTo>
                  <a:cubicBezTo>
                    <a:pt x="12090" y="21033"/>
                    <a:pt x="8376" y="21033"/>
                    <a:pt x="6107" y="18764"/>
                  </a:cubicBezTo>
                  <a:lnTo>
                    <a:pt x="1702" y="14359"/>
                  </a:lnTo>
                  <a:cubicBezTo>
                    <a:pt x="-567" y="12090"/>
                    <a:pt x="-567" y="8376"/>
                    <a:pt x="1702" y="6107"/>
                  </a:cubicBezTo>
                  <a:lnTo>
                    <a:pt x="6107" y="1702"/>
                  </a:lnTo>
                  <a:cubicBezTo>
                    <a:pt x="8376" y="-567"/>
                    <a:pt x="12090" y="-567"/>
                    <a:pt x="14359" y="1702"/>
                  </a:cubicBezTo>
                  <a:lnTo>
                    <a:pt x="18764" y="6107"/>
                  </a:lnTo>
                  <a:close/>
                  <a:moveTo>
                    <a:pt x="18764" y="6107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76200" dist="25400" dir="4200000" sx="101000" sy="101000" algn="t" rotWithShape="0">
                <a:schemeClr val="tx1">
                  <a:alpha val="3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</a:endParaRPr>
            </a:p>
          </p:txBody>
        </p:sp>
        <p:sp>
          <p:nvSpPr>
            <p:cNvPr id="28" name="AutoShape 3">
              <a:extLst>
                <a:ext uri="{FF2B5EF4-FFF2-40B4-BE49-F238E27FC236}">
                  <a16:creationId xmlns:a16="http://schemas.microsoft.com/office/drawing/2014/main" xmlns="" id="{7401A8EA-E1E6-4376-8AE3-C9139D7108AA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932" y="2715076"/>
              <a:ext cx="2772044" cy="2772040"/>
            </a:xfrm>
            <a:custGeom>
              <a:avLst/>
              <a:gdLst/>
              <a:ahLst/>
              <a:cxnLst/>
              <a:rect l="0" t="0" r="r" b="b"/>
              <a:pathLst>
                <a:path w="20465" h="20465">
                  <a:moveTo>
                    <a:pt x="18764" y="6107"/>
                  </a:moveTo>
                  <a:cubicBezTo>
                    <a:pt x="21033" y="8376"/>
                    <a:pt x="21033" y="12090"/>
                    <a:pt x="18764" y="14359"/>
                  </a:cubicBezTo>
                  <a:lnTo>
                    <a:pt x="14359" y="18764"/>
                  </a:lnTo>
                  <a:cubicBezTo>
                    <a:pt x="12090" y="21033"/>
                    <a:pt x="8376" y="21033"/>
                    <a:pt x="6107" y="18764"/>
                  </a:cubicBezTo>
                  <a:lnTo>
                    <a:pt x="1702" y="14359"/>
                  </a:lnTo>
                  <a:cubicBezTo>
                    <a:pt x="-567" y="12090"/>
                    <a:pt x="-567" y="8376"/>
                    <a:pt x="1702" y="6107"/>
                  </a:cubicBezTo>
                  <a:lnTo>
                    <a:pt x="6107" y="1702"/>
                  </a:lnTo>
                  <a:cubicBezTo>
                    <a:pt x="8376" y="-567"/>
                    <a:pt x="12090" y="-567"/>
                    <a:pt x="14359" y="1702"/>
                  </a:cubicBezTo>
                  <a:lnTo>
                    <a:pt x="18764" y="6107"/>
                  </a:lnTo>
                  <a:close/>
                  <a:moveTo>
                    <a:pt x="18764" y="6107"/>
                  </a:moveTo>
                </a:path>
              </a:pathLst>
            </a:custGeom>
            <a:noFill/>
            <a:ln w="15875">
              <a:gradFill flip="none" rotWithShape="1">
                <a:gsLst>
                  <a:gs pos="68000">
                    <a:schemeClr val="accent1">
                      <a:lumMod val="5000"/>
                      <a:lumOff val="9500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TextBox 53">
            <a:extLst>
              <a:ext uri="{FF2B5EF4-FFF2-40B4-BE49-F238E27FC236}">
                <a16:creationId xmlns:a16="http://schemas.microsoft.com/office/drawing/2014/main" xmlns="" id="{8AE32DF3-D1F5-45B9-B09E-7E157E6F3699}"/>
              </a:ext>
            </a:extLst>
          </p:cNvPr>
          <p:cNvSpPr txBox="1"/>
          <p:nvPr/>
        </p:nvSpPr>
        <p:spPr>
          <a:xfrm>
            <a:off x="2763596" y="2335010"/>
            <a:ext cx="1357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id-ID" sz="16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xmlns="" id="{8E1EE7D9-EDAB-478A-8766-8F30F4C96AFD}"/>
              </a:ext>
            </a:extLst>
          </p:cNvPr>
          <p:cNvSpPr txBox="1"/>
          <p:nvPr/>
        </p:nvSpPr>
        <p:spPr>
          <a:xfrm>
            <a:off x="1961719" y="2649114"/>
            <a:ext cx="21591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altLang="ko-KR" sz="11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sz="11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xmlns="" id="{C3B98DA2-F3A2-49B5-B81A-B284567EF98E}"/>
              </a:ext>
            </a:extLst>
          </p:cNvPr>
          <p:cNvSpPr txBox="1"/>
          <p:nvPr/>
        </p:nvSpPr>
        <p:spPr>
          <a:xfrm>
            <a:off x="2051650" y="606963"/>
            <a:ext cx="8088700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4000" dirty="0" smtClean="0">
                <a:solidFill>
                  <a:schemeClr val="accent1"/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Title is here</a:t>
            </a:r>
            <a:endParaRPr lang="en-US" sz="4000" dirty="0">
              <a:solidFill>
                <a:schemeClr val="accent1"/>
              </a:solidFill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F4373D06-9A0F-4DD3-8CFE-F4E97003FE62}"/>
              </a:ext>
            </a:extLst>
          </p:cNvPr>
          <p:cNvSpPr txBox="1"/>
          <p:nvPr/>
        </p:nvSpPr>
        <p:spPr>
          <a:xfrm>
            <a:off x="2795372" y="1249504"/>
            <a:ext cx="660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533"/>
              </a:spcBef>
            </a:pP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이곳에 내용을 넣어주세요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36" name="Freeform 14">
            <a:extLst>
              <a:ext uri="{FF2B5EF4-FFF2-40B4-BE49-F238E27FC236}">
                <a16:creationId xmlns:a16="http://schemas.microsoft.com/office/drawing/2014/main" xmlns="" id="{303C0F75-909E-418A-833A-DA107B3594EB}"/>
              </a:ext>
            </a:extLst>
          </p:cNvPr>
          <p:cNvSpPr>
            <a:spLocks noEditPoints="1"/>
          </p:cNvSpPr>
          <p:nvPr/>
        </p:nvSpPr>
        <p:spPr bwMode="auto">
          <a:xfrm>
            <a:off x="8054277" y="3853629"/>
            <a:ext cx="325062" cy="324284"/>
          </a:xfrm>
          <a:custGeom>
            <a:avLst/>
            <a:gdLst>
              <a:gd name="T0" fmla="*/ 161 w 177"/>
              <a:gd name="T1" fmla="*/ 88 h 176"/>
              <a:gd name="T2" fmla="*/ 177 w 177"/>
              <a:gd name="T3" fmla="*/ 64 h 176"/>
              <a:gd name="T4" fmla="*/ 168 w 177"/>
              <a:gd name="T5" fmla="*/ 42 h 176"/>
              <a:gd name="T6" fmla="*/ 139 w 177"/>
              <a:gd name="T7" fmla="*/ 37 h 176"/>
              <a:gd name="T8" fmla="*/ 134 w 177"/>
              <a:gd name="T9" fmla="*/ 9 h 176"/>
              <a:gd name="T10" fmla="*/ 112 w 177"/>
              <a:gd name="T11" fmla="*/ 0 h 176"/>
              <a:gd name="T12" fmla="*/ 89 w 177"/>
              <a:gd name="T13" fmla="*/ 16 h 176"/>
              <a:gd name="T14" fmla="*/ 65 w 177"/>
              <a:gd name="T15" fmla="*/ 0 h 176"/>
              <a:gd name="T16" fmla="*/ 43 w 177"/>
              <a:gd name="T17" fmla="*/ 9 h 176"/>
              <a:gd name="T18" fmla="*/ 38 w 177"/>
              <a:gd name="T19" fmla="*/ 37 h 176"/>
              <a:gd name="T20" fmla="*/ 10 w 177"/>
              <a:gd name="T21" fmla="*/ 42 h 176"/>
              <a:gd name="T22" fmla="*/ 0 w 177"/>
              <a:gd name="T23" fmla="*/ 64 h 176"/>
              <a:gd name="T24" fmla="*/ 17 w 177"/>
              <a:gd name="T25" fmla="*/ 88 h 176"/>
              <a:gd name="T26" fmla="*/ 0 w 177"/>
              <a:gd name="T27" fmla="*/ 111 h 176"/>
              <a:gd name="T28" fmla="*/ 10 w 177"/>
              <a:gd name="T29" fmla="*/ 134 h 176"/>
              <a:gd name="T30" fmla="*/ 38 w 177"/>
              <a:gd name="T31" fmla="*/ 139 h 176"/>
              <a:gd name="T32" fmla="*/ 43 w 177"/>
              <a:gd name="T33" fmla="*/ 167 h 176"/>
              <a:gd name="T34" fmla="*/ 65 w 177"/>
              <a:gd name="T35" fmla="*/ 176 h 176"/>
              <a:gd name="T36" fmla="*/ 89 w 177"/>
              <a:gd name="T37" fmla="*/ 160 h 176"/>
              <a:gd name="T38" fmla="*/ 112 w 177"/>
              <a:gd name="T39" fmla="*/ 176 h 176"/>
              <a:gd name="T40" fmla="*/ 134 w 177"/>
              <a:gd name="T41" fmla="*/ 167 h 176"/>
              <a:gd name="T42" fmla="*/ 139 w 177"/>
              <a:gd name="T43" fmla="*/ 139 h 176"/>
              <a:gd name="T44" fmla="*/ 168 w 177"/>
              <a:gd name="T45" fmla="*/ 134 h 176"/>
              <a:gd name="T46" fmla="*/ 177 w 177"/>
              <a:gd name="T47" fmla="*/ 111 h 176"/>
              <a:gd name="T48" fmla="*/ 161 w 177"/>
              <a:gd name="T49" fmla="*/ 88 h 176"/>
              <a:gd name="T50" fmla="*/ 89 w 177"/>
              <a:gd name="T51" fmla="*/ 132 h 176"/>
              <a:gd name="T52" fmla="*/ 45 w 177"/>
              <a:gd name="T53" fmla="*/ 88 h 176"/>
              <a:gd name="T54" fmla="*/ 89 w 177"/>
              <a:gd name="T55" fmla="*/ 44 h 176"/>
              <a:gd name="T56" fmla="*/ 133 w 177"/>
              <a:gd name="T57" fmla="*/ 88 h 176"/>
              <a:gd name="T58" fmla="*/ 89 w 177"/>
              <a:gd name="T59" fmla="*/ 132 h 176"/>
              <a:gd name="T60" fmla="*/ 89 w 177"/>
              <a:gd name="T61" fmla="*/ 48 h 176"/>
              <a:gd name="T62" fmla="*/ 49 w 177"/>
              <a:gd name="T63" fmla="*/ 88 h 176"/>
              <a:gd name="T64" fmla="*/ 89 w 177"/>
              <a:gd name="T65" fmla="*/ 128 h 176"/>
              <a:gd name="T66" fmla="*/ 128 w 177"/>
              <a:gd name="T67" fmla="*/ 88 h 176"/>
              <a:gd name="T68" fmla="*/ 89 w 177"/>
              <a:gd name="T69" fmla="*/ 48 h 176"/>
              <a:gd name="T70" fmla="*/ 89 w 177"/>
              <a:gd name="T71" fmla="*/ 115 h 176"/>
              <a:gd name="T72" fmla="*/ 62 w 177"/>
              <a:gd name="T73" fmla="*/ 88 h 176"/>
              <a:gd name="T74" fmla="*/ 89 w 177"/>
              <a:gd name="T75" fmla="*/ 61 h 176"/>
              <a:gd name="T76" fmla="*/ 115 w 177"/>
              <a:gd name="T77" fmla="*/ 88 h 176"/>
              <a:gd name="T78" fmla="*/ 89 w 177"/>
              <a:gd name="T79" fmla="*/ 115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7" h="176">
                <a:moveTo>
                  <a:pt x="161" y="88"/>
                </a:moveTo>
                <a:cubicBezTo>
                  <a:pt x="161" y="77"/>
                  <a:pt x="167" y="68"/>
                  <a:pt x="177" y="64"/>
                </a:cubicBezTo>
                <a:cubicBezTo>
                  <a:pt x="175" y="56"/>
                  <a:pt x="172" y="49"/>
                  <a:pt x="168" y="42"/>
                </a:cubicBezTo>
                <a:cubicBezTo>
                  <a:pt x="158" y="46"/>
                  <a:pt x="147" y="45"/>
                  <a:pt x="139" y="37"/>
                </a:cubicBezTo>
                <a:cubicBezTo>
                  <a:pt x="132" y="29"/>
                  <a:pt x="130" y="18"/>
                  <a:pt x="134" y="9"/>
                </a:cubicBezTo>
                <a:cubicBezTo>
                  <a:pt x="128" y="5"/>
                  <a:pt x="120" y="2"/>
                  <a:pt x="112" y="0"/>
                </a:cubicBezTo>
                <a:cubicBezTo>
                  <a:pt x="109" y="9"/>
                  <a:pt x="100" y="16"/>
                  <a:pt x="89" y="16"/>
                </a:cubicBezTo>
                <a:cubicBezTo>
                  <a:pt x="78" y="16"/>
                  <a:pt x="69" y="9"/>
                  <a:pt x="65" y="0"/>
                </a:cubicBezTo>
                <a:cubicBezTo>
                  <a:pt x="57" y="2"/>
                  <a:pt x="50" y="5"/>
                  <a:pt x="43" y="9"/>
                </a:cubicBezTo>
                <a:cubicBezTo>
                  <a:pt x="47" y="18"/>
                  <a:pt x="46" y="29"/>
                  <a:pt x="38" y="37"/>
                </a:cubicBezTo>
                <a:cubicBezTo>
                  <a:pt x="30" y="45"/>
                  <a:pt x="19" y="46"/>
                  <a:pt x="10" y="42"/>
                </a:cubicBezTo>
                <a:cubicBezTo>
                  <a:pt x="6" y="49"/>
                  <a:pt x="3" y="56"/>
                  <a:pt x="0" y="64"/>
                </a:cubicBezTo>
                <a:cubicBezTo>
                  <a:pt x="10" y="68"/>
                  <a:pt x="17" y="77"/>
                  <a:pt x="17" y="88"/>
                </a:cubicBezTo>
                <a:cubicBezTo>
                  <a:pt x="17" y="99"/>
                  <a:pt x="10" y="108"/>
                  <a:pt x="0" y="111"/>
                </a:cubicBezTo>
                <a:cubicBezTo>
                  <a:pt x="3" y="119"/>
                  <a:pt x="6" y="127"/>
                  <a:pt x="10" y="134"/>
                </a:cubicBezTo>
                <a:cubicBezTo>
                  <a:pt x="19" y="129"/>
                  <a:pt x="30" y="131"/>
                  <a:pt x="38" y="139"/>
                </a:cubicBezTo>
                <a:cubicBezTo>
                  <a:pt x="46" y="146"/>
                  <a:pt x="47" y="158"/>
                  <a:pt x="43" y="167"/>
                </a:cubicBezTo>
                <a:cubicBezTo>
                  <a:pt x="50" y="171"/>
                  <a:pt x="57" y="174"/>
                  <a:pt x="65" y="176"/>
                </a:cubicBezTo>
                <a:cubicBezTo>
                  <a:pt x="69" y="166"/>
                  <a:pt x="78" y="160"/>
                  <a:pt x="89" y="160"/>
                </a:cubicBezTo>
                <a:cubicBezTo>
                  <a:pt x="100" y="160"/>
                  <a:pt x="109" y="166"/>
                  <a:pt x="112" y="176"/>
                </a:cubicBezTo>
                <a:cubicBezTo>
                  <a:pt x="120" y="174"/>
                  <a:pt x="128" y="171"/>
                  <a:pt x="134" y="167"/>
                </a:cubicBezTo>
                <a:cubicBezTo>
                  <a:pt x="130" y="158"/>
                  <a:pt x="132" y="146"/>
                  <a:pt x="139" y="139"/>
                </a:cubicBezTo>
                <a:cubicBezTo>
                  <a:pt x="147" y="131"/>
                  <a:pt x="158" y="129"/>
                  <a:pt x="168" y="134"/>
                </a:cubicBezTo>
                <a:cubicBezTo>
                  <a:pt x="172" y="127"/>
                  <a:pt x="175" y="119"/>
                  <a:pt x="177" y="111"/>
                </a:cubicBezTo>
                <a:cubicBezTo>
                  <a:pt x="167" y="108"/>
                  <a:pt x="161" y="99"/>
                  <a:pt x="161" y="88"/>
                </a:cubicBezTo>
                <a:moveTo>
                  <a:pt x="89" y="132"/>
                </a:moveTo>
                <a:cubicBezTo>
                  <a:pt x="64" y="132"/>
                  <a:pt x="45" y="112"/>
                  <a:pt x="45" y="88"/>
                </a:cubicBezTo>
                <a:cubicBezTo>
                  <a:pt x="45" y="64"/>
                  <a:pt x="64" y="44"/>
                  <a:pt x="89" y="44"/>
                </a:cubicBezTo>
                <a:cubicBezTo>
                  <a:pt x="113" y="44"/>
                  <a:pt x="133" y="64"/>
                  <a:pt x="133" y="88"/>
                </a:cubicBezTo>
                <a:cubicBezTo>
                  <a:pt x="133" y="112"/>
                  <a:pt x="113" y="132"/>
                  <a:pt x="89" y="132"/>
                </a:cubicBezTo>
                <a:moveTo>
                  <a:pt x="89" y="48"/>
                </a:moveTo>
                <a:cubicBezTo>
                  <a:pt x="67" y="48"/>
                  <a:pt x="49" y="66"/>
                  <a:pt x="49" y="88"/>
                </a:cubicBezTo>
                <a:cubicBezTo>
                  <a:pt x="49" y="110"/>
                  <a:pt x="67" y="128"/>
                  <a:pt x="89" y="128"/>
                </a:cubicBezTo>
                <a:cubicBezTo>
                  <a:pt x="111" y="128"/>
                  <a:pt x="128" y="110"/>
                  <a:pt x="128" y="88"/>
                </a:cubicBezTo>
                <a:cubicBezTo>
                  <a:pt x="128" y="66"/>
                  <a:pt x="111" y="48"/>
                  <a:pt x="89" y="48"/>
                </a:cubicBezTo>
                <a:moveTo>
                  <a:pt x="89" y="115"/>
                </a:moveTo>
                <a:cubicBezTo>
                  <a:pt x="74" y="115"/>
                  <a:pt x="62" y="103"/>
                  <a:pt x="62" y="88"/>
                </a:cubicBezTo>
                <a:cubicBezTo>
                  <a:pt x="62" y="73"/>
                  <a:pt x="74" y="61"/>
                  <a:pt x="89" y="61"/>
                </a:cubicBezTo>
                <a:cubicBezTo>
                  <a:pt x="103" y="61"/>
                  <a:pt x="115" y="73"/>
                  <a:pt x="115" y="88"/>
                </a:cubicBezTo>
                <a:cubicBezTo>
                  <a:pt x="115" y="103"/>
                  <a:pt x="103" y="115"/>
                  <a:pt x="89" y="11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7" name="Freeform 26">
            <a:extLst>
              <a:ext uri="{FF2B5EF4-FFF2-40B4-BE49-F238E27FC236}">
                <a16:creationId xmlns:a16="http://schemas.microsoft.com/office/drawing/2014/main" xmlns="" id="{0B97BF37-5D3B-4ACF-A575-AC2071033E2B}"/>
              </a:ext>
            </a:extLst>
          </p:cNvPr>
          <p:cNvSpPr>
            <a:spLocks/>
          </p:cNvSpPr>
          <p:nvPr/>
        </p:nvSpPr>
        <p:spPr bwMode="auto">
          <a:xfrm>
            <a:off x="4588744" y="5146452"/>
            <a:ext cx="360057" cy="344503"/>
          </a:xfrm>
          <a:custGeom>
            <a:avLst/>
            <a:gdLst>
              <a:gd name="T0" fmla="*/ 90 w 196"/>
              <a:gd name="T1" fmla="*/ 9 h 187"/>
              <a:gd name="T2" fmla="*/ 105 w 196"/>
              <a:gd name="T3" fmla="*/ 9 h 187"/>
              <a:gd name="T4" fmla="*/ 122 w 196"/>
              <a:gd name="T5" fmla="*/ 43 h 187"/>
              <a:gd name="T6" fmla="*/ 147 w 196"/>
              <a:gd name="T7" fmla="*/ 61 h 187"/>
              <a:gd name="T8" fmla="*/ 184 w 196"/>
              <a:gd name="T9" fmla="*/ 66 h 187"/>
              <a:gd name="T10" fmla="*/ 189 w 196"/>
              <a:gd name="T11" fmla="*/ 81 h 187"/>
              <a:gd name="T12" fmla="*/ 162 w 196"/>
              <a:gd name="T13" fmla="*/ 107 h 187"/>
              <a:gd name="T14" fmla="*/ 152 w 196"/>
              <a:gd name="T15" fmla="*/ 136 h 187"/>
              <a:gd name="T16" fmla="*/ 159 w 196"/>
              <a:gd name="T17" fmla="*/ 173 h 187"/>
              <a:gd name="T18" fmla="*/ 146 w 196"/>
              <a:gd name="T19" fmla="*/ 182 h 187"/>
              <a:gd name="T20" fmla="*/ 113 w 196"/>
              <a:gd name="T21" fmla="*/ 165 h 187"/>
              <a:gd name="T22" fmla="*/ 82 w 196"/>
              <a:gd name="T23" fmla="*/ 165 h 187"/>
              <a:gd name="T24" fmla="*/ 49 w 196"/>
              <a:gd name="T25" fmla="*/ 182 h 187"/>
              <a:gd name="T26" fmla="*/ 36 w 196"/>
              <a:gd name="T27" fmla="*/ 173 h 187"/>
              <a:gd name="T28" fmla="*/ 43 w 196"/>
              <a:gd name="T29" fmla="*/ 136 h 187"/>
              <a:gd name="T30" fmla="*/ 33 w 196"/>
              <a:gd name="T31" fmla="*/ 107 h 187"/>
              <a:gd name="T32" fmla="*/ 6 w 196"/>
              <a:gd name="T33" fmla="*/ 81 h 187"/>
              <a:gd name="T34" fmla="*/ 11 w 196"/>
              <a:gd name="T35" fmla="*/ 66 h 187"/>
              <a:gd name="T36" fmla="*/ 48 w 196"/>
              <a:gd name="T37" fmla="*/ 61 h 187"/>
              <a:gd name="T38" fmla="*/ 73 w 196"/>
              <a:gd name="T39" fmla="*/ 43 h 187"/>
              <a:gd name="T40" fmla="*/ 90 w 196"/>
              <a:gd name="T41" fmla="*/ 9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96" h="187">
                <a:moveTo>
                  <a:pt x="90" y="9"/>
                </a:moveTo>
                <a:cubicBezTo>
                  <a:pt x="94" y="0"/>
                  <a:pt x="101" y="0"/>
                  <a:pt x="105" y="9"/>
                </a:cubicBezTo>
                <a:cubicBezTo>
                  <a:pt x="122" y="43"/>
                  <a:pt x="122" y="43"/>
                  <a:pt x="122" y="43"/>
                </a:cubicBezTo>
                <a:cubicBezTo>
                  <a:pt x="126" y="51"/>
                  <a:pt x="137" y="59"/>
                  <a:pt x="147" y="61"/>
                </a:cubicBezTo>
                <a:cubicBezTo>
                  <a:pt x="184" y="66"/>
                  <a:pt x="184" y="66"/>
                  <a:pt x="184" y="66"/>
                </a:cubicBezTo>
                <a:cubicBezTo>
                  <a:pt x="193" y="67"/>
                  <a:pt x="196" y="74"/>
                  <a:pt x="189" y="81"/>
                </a:cubicBezTo>
                <a:cubicBezTo>
                  <a:pt x="162" y="107"/>
                  <a:pt x="162" y="107"/>
                  <a:pt x="162" y="107"/>
                </a:cubicBezTo>
                <a:cubicBezTo>
                  <a:pt x="155" y="114"/>
                  <a:pt x="151" y="127"/>
                  <a:pt x="152" y="136"/>
                </a:cubicBezTo>
                <a:cubicBezTo>
                  <a:pt x="159" y="173"/>
                  <a:pt x="159" y="173"/>
                  <a:pt x="159" y="173"/>
                </a:cubicBezTo>
                <a:cubicBezTo>
                  <a:pt x="160" y="183"/>
                  <a:pt x="155" y="187"/>
                  <a:pt x="146" y="182"/>
                </a:cubicBezTo>
                <a:cubicBezTo>
                  <a:pt x="113" y="165"/>
                  <a:pt x="113" y="165"/>
                  <a:pt x="113" y="165"/>
                </a:cubicBezTo>
                <a:cubicBezTo>
                  <a:pt x="105" y="160"/>
                  <a:pt x="91" y="160"/>
                  <a:pt x="82" y="165"/>
                </a:cubicBezTo>
                <a:cubicBezTo>
                  <a:pt x="49" y="182"/>
                  <a:pt x="49" y="182"/>
                  <a:pt x="49" y="182"/>
                </a:cubicBezTo>
                <a:cubicBezTo>
                  <a:pt x="40" y="187"/>
                  <a:pt x="35" y="183"/>
                  <a:pt x="36" y="173"/>
                </a:cubicBezTo>
                <a:cubicBezTo>
                  <a:pt x="43" y="136"/>
                  <a:pt x="43" y="136"/>
                  <a:pt x="43" y="136"/>
                </a:cubicBezTo>
                <a:cubicBezTo>
                  <a:pt x="44" y="127"/>
                  <a:pt x="40" y="114"/>
                  <a:pt x="33" y="107"/>
                </a:cubicBezTo>
                <a:cubicBezTo>
                  <a:pt x="6" y="81"/>
                  <a:pt x="6" y="81"/>
                  <a:pt x="6" y="81"/>
                </a:cubicBezTo>
                <a:cubicBezTo>
                  <a:pt x="0" y="74"/>
                  <a:pt x="2" y="67"/>
                  <a:pt x="11" y="66"/>
                </a:cubicBezTo>
                <a:cubicBezTo>
                  <a:pt x="48" y="61"/>
                  <a:pt x="48" y="61"/>
                  <a:pt x="48" y="61"/>
                </a:cubicBezTo>
                <a:cubicBezTo>
                  <a:pt x="58" y="59"/>
                  <a:pt x="69" y="51"/>
                  <a:pt x="73" y="43"/>
                </a:cubicBezTo>
                <a:lnTo>
                  <a:pt x="90" y="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9" name="Freeform 48">
            <a:extLst>
              <a:ext uri="{FF2B5EF4-FFF2-40B4-BE49-F238E27FC236}">
                <a16:creationId xmlns:a16="http://schemas.microsoft.com/office/drawing/2014/main" xmlns="" id="{0C3B179F-F979-4115-9978-0F0FCEEC4231}"/>
              </a:ext>
            </a:extLst>
          </p:cNvPr>
          <p:cNvSpPr>
            <a:spLocks noEditPoints="1"/>
          </p:cNvSpPr>
          <p:nvPr/>
        </p:nvSpPr>
        <p:spPr bwMode="auto">
          <a:xfrm>
            <a:off x="3863757" y="3817949"/>
            <a:ext cx="230187" cy="375609"/>
          </a:xfrm>
          <a:custGeom>
            <a:avLst/>
            <a:gdLst>
              <a:gd name="T0" fmla="*/ 125 w 125"/>
              <a:gd name="T1" fmla="*/ 184 h 204"/>
              <a:gd name="T2" fmla="*/ 56 w 125"/>
              <a:gd name="T3" fmla="*/ 204 h 204"/>
              <a:gd name="T4" fmla="*/ 29 w 125"/>
              <a:gd name="T5" fmla="*/ 165 h 204"/>
              <a:gd name="T6" fmla="*/ 34 w 125"/>
              <a:gd name="T7" fmla="*/ 124 h 204"/>
              <a:gd name="T8" fmla="*/ 47 w 125"/>
              <a:gd name="T9" fmla="*/ 158 h 204"/>
              <a:gd name="T10" fmla="*/ 49 w 125"/>
              <a:gd name="T11" fmla="*/ 159 h 204"/>
              <a:gd name="T12" fmla="*/ 50 w 125"/>
              <a:gd name="T13" fmla="*/ 66 h 204"/>
              <a:gd name="T14" fmla="*/ 59 w 125"/>
              <a:gd name="T15" fmla="*/ 58 h 204"/>
              <a:gd name="T16" fmla="*/ 67 w 125"/>
              <a:gd name="T17" fmla="*/ 121 h 204"/>
              <a:gd name="T18" fmla="*/ 68 w 125"/>
              <a:gd name="T19" fmla="*/ 122 h 204"/>
              <a:gd name="T20" fmla="*/ 69 w 125"/>
              <a:gd name="T21" fmla="*/ 100 h 204"/>
              <a:gd name="T22" fmla="*/ 78 w 125"/>
              <a:gd name="T23" fmla="*/ 92 h 204"/>
              <a:gd name="T24" fmla="*/ 86 w 125"/>
              <a:gd name="T25" fmla="*/ 121 h 204"/>
              <a:gd name="T26" fmla="*/ 87 w 125"/>
              <a:gd name="T27" fmla="*/ 122 h 204"/>
              <a:gd name="T28" fmla="*/ 89 w 125"/>
              <a:gd name="T29" fmla="*/ 110 h 204"/>
              <a:gd name="T30" fmla="*/ 98 w 125"/>
              <a:gd name="T31" fmla="*/ 102 h 204"/>
              <a:gd name="T32" fmla="*/ 106 w 125"/>
              <a:gd name="T33" fmla="*/ 121 h 204"/>
              <a:gd name="T34" fmla="*/ 107 w 125"/>
              <a:gd name="T35" fmla="*/ 122 h 204"/>
              <a:gd name="T36" fmla="*/ 108 w 125"/>
              <a:gd name="T37" fmla="*/ 116 h 204"/>
              <a:gd name="T38" fmla="*/ 117 w 125"/>
              <a:gd name="T39" fmla="*/ 108 h 204"/>
              <a:gd name="T40" fmla="*/ 75 w 125"/>
              <a:gd name="T41" fmla="*/ 58 h 204"/>
              <a:gd name="T42" fmla="*/ 41 w 125"/>
              <a:gd name="T43" fmla="*/ 58 h 204"/>
              <a:gd name="T44" fmla="*/ 44 w 125"/>
              <a:gd name="T45" fmla="*/ 66 h 204"/>
              <a:gd name="T46" fmla="*/ 59 w 125"/>
              <a:gd name="T47" fmla="*/ 52 h 204"/>
              <a:gd name="T48" fmla="*/ 73 w 125"/>
              <a:gd name="T49" fmla="*/ 66 h 204"/>
              <a:gd name="T50" fmla="*/ 78 w 125"/>
              <a:gd name="T51" fmla="*/ 86 h 204"/>
              <a:gd name="T52" fmla="*/ 94 w 125"/>
              <a:gd name="T53" fmla="*/ 58 h 204"/>
              <a:gd name="T54" fmla="*/ 21 w 125"/>
              <a:gd name="T55" fmla="*/ 58 h 204"/>
              <a:gd name="T56" fmla="*/ 44 w 125"/>
              <a:gd name="T57" fmla="*/ 88 h 204"/>
              <a:gd name="T58" fmla="*/ 58 w 125"/>
              <a:gd name="T59" fmla="*/ 25 h 204"/>
              <a:gd name="T60" fmla="*/ 74 w 125"/>
              <a:gd name="T61" fmla="*/ 87 h 204"/>
              <a:gd name="T62" fmla="*/ 78 w 125"/>
              <a:gd name="T63" fmla="*/ 86 h 204"/>
              <a:gd name="T64" fmla="*/ 4 w 125"/>
              <a:gd name="T65" fmla="*/ 58 h 204"/>
              <a:gd name="T66" fmla="*/ 112 w 125"/>
              <a:gd name="T67" fmla="*/ 58 h 204"/>
              <a:gd name="T68" fmla="*/ 97 w 125"/>
              <a:gd name="T69" fmla="*/ 96 h 204"/>
              <a:gd name="T70" fmla="*/ 101 w 125"/>
              <a:gd name="T71" fmla="*/ 97 h 204"/>
              <a:gd name="T72" fmla="*/ 58 w 125"/>
              <a:gd name="T73" fmla="*/ 0 h 204"/>
              <a:gd name="T74" fmla="*/ 44 w 125"/>
              <a:gd name="T75" fmla="*/ 114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5" h="204">
                <a:moveTo>
                  <a:pt x="125" y="116"/>
                </a:moveTo>
                <a:cubicBezTo>
                  <a:pt x="125" y="116"/>
                  <a:pt x="125" y="180"/>
                  <a:pt x="125" y="184"/>
                </a:cubicBezTo>
                <a:cubicBezTo>
                  <a:pt x="125" y="190"/>
                  <a:pt x="107" y="204"/>
                  <a:pt x="107" y="204"/>
                </a:cubicBezTo>
                <a:cubicBezTo>
                  <a:pt x="56" y="204"/>
                  <a:pt x="56" y="204"/>
                  <a:pt x="56" y="204"/>
                </a:cubicBezTo>
                <a:cubicBezTo>
                  <a:pt x="56" y="204"/>
                  <a:pt x="39" y="185"/>
                  <a:pt x="33" y="177"/>
                </a:cubicBezTo>
                <a:cubicBezTo>
                  <a:pt x="30" y="174"/>
                  <a:pt x="29" y="172"/>
                  <a:pt x="29" y="165"/>
                </a:cubicBezTo>
                <a:cubicBezTo>
                  <a:pt x="29" y="149"/>
                  <a:pt x="29" y="144"/>
                  <a:pt x="29" y="141"/>
                </a:cubicBezTo>
                <a:cubicBezTo>
                  <a:pt x="29" y="139"/>
                  <a:pt x="34" y="127"/>
                  <a:pt x="34" y="124"/>
                </a:cubicBezTo>
                <a:cubicBezTo>
                  <a:pt x="34" y="121"/>
                  <a:pt x="47" y="123"/>
                  <a:pt x="47" y="134"/>
                </a:cubicBezTo>
                <a:cubicBezTo>
                  <a:pt x="47" y="143"/>
                  <a:pt x="47" y="158"/>
                  <a:pt x="47" y="158"/>
                </a:cubicBezTo>
                <a:cubicBezTo>
                  <a:pt x="47" y="158"/>
                  <a:pt x="48" y="159"/>
                  <a:pt x="48" y="159"/>
                </a:cubicBezTo>
                <a:cubicBezTo>
                  <a:pt x="49" y="159"/>
                  <a:pt x="49" y="159"/>
                  <a:pt x="49" y="159"/>
                </a:cubicBezTo>
                <a:cubicBezTo>
                  <a:pt x="49" y="159"/>
                  <a:pt x="50" y="158"/>
                  <a:pt x="50" y="158"/>
                </a:cubicBezTo>
                <a:cubicBezTo>
                  <a:pt x="50" y="66"/>
                  <a:pt x="50" y="66"/>
                  <a:pt x="50" y="66"/>
                </a:cubicBezTo>
                <a:cubicBezTo>
                  <a:pt x="50" y="62"/>
                  <a:pt x="54" y="58"/>
                  <a:pt x="58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3" y="58"/>
                  <a:pt x="67" y="62"/>
                  <a:pt x="67" y="66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67" y="122"/>
                  <a:pt x="67" y="122"/>
                  <a:pt x="68" y="122"/>
                </a:cubicBezTo>
                <a:cubicBezTo>
                  <a:pt x="68" y="122"/>
                  <a:pt x="68" y="122"/>
                  <a:pt x="68" y="122"/>
                </a:cubicBezTo>
                <a:cubicBezTo>
                  <a:pt x="69" y="122"/>
                  <a:pt x="69" y="122"/>
                  <a:pt x="69" y="121"/>
                </a:cubicBezTo>
                <a:cubicBezTo>
                  <a:pt x="69" y="100"/>
                  <a:pt x="69" y="100"/>
                  <a:pt x="69" y="100"/>
                </a:cubicBezTo>
                <a:cubicBezTo>
                  <a:pt x="69" y="96"/>
                  <a:pt x="73" y="92"/>
                  <a:pt x="77" y="92"/>
                </a:cubicBezTo>
                <a:cubicBezTo>
                  <a:pt x="78" y="92"/>
                  <a:pt x="78" y="92"/>
                  <a:pt x="78" y="92"/>
                </a:cubicBezTo>
                <a:cubicBezTo>
                  <a:pt x="83" y="92"/>
                  <a:pt x="86" y="96"/>
                  <a:pt x="86" y="100"/>
                </a:cubicBezTo>
                <a:cubicBezTo>
                  <a:pt x="86" y="121"/>
                  <a:pt x="86" y="121"/>
                  <a:pt x="86" y="121"/>
                </a:cubicBezTo>
                <a:cubicBezTo>
                  <a:pt x="86" y="122"/>
                  <a:pt x="87" y="122"/>
                  <a:pt x="87" y="122"/>
                </a:cubicBezTo>
                <a:cubicBezTo>
                  <a:pt x="87" y="122"/>
                  <a:pt x="87" y="122"/>
                  <a:pt x="87" y="122"/>
                </a:cubicBezTo>
                <a:cubicBezTo>
                  <a:pt x="88" y="122"/>
                  <a:pt x="89" y="122"/>
                  <a:pt x="89" y="12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89" y="106"/>
                  <a:pt x="92" y="102"/>
                  <a:pt x="97" y="102"/>
                </a:cubicBezTo>
                <a:cubicBezTo>
                  <a:pt x="98" y="102"/>
                  <a:pt x="98" y="102"/>
                  <a:pt x="98" y="102"/>
                </a:cubicBezTo>
                <a:cubicBezTo>
                  <a:pt x="102" y="102"/>
                  <a:pt x="106" y="106"/>
                  <a:pt x="106" y="110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6" y="122"/>
                  <a:pt x="106" y="122"/>
                  <a:pt x="107" y="122"/>
                </a:cubicBezTo>
                <a:cubicBezTo>
                  <a:pt x="107" y="122"/>
                  <a:pt x="107" y="122"/>
                  <a:pt x="107" y="122"/>
                </a:cubicBezTo>
                <a:cubicBezTo>
                  <a:pt x="107" y="122"/>
                  <a:pt x="108" y="122"/>
                  <a:pt x="108" y="121"/>
                </a:cubicBezTo>
                <a:cubicBezTo>
                  <a:pt x="108" y="116"/>
                  <a:pt x="108" y="116"/>
                  <a:pt x="108" y="116"/>
                </a:cubicBezTo>
                <a:cubicBezTo>
                  <a:pt x="108" y="111"/>
                  <a:pt x="112" y="108"/>
                  <a:pt x="116" y="108"/>
                </a:cubicBezTo>
                <a:cubicBezTo>
                  <a:pt x="117" y="108"/>
                  <a:pt x="117" y="108"/>
                  <a:pt x="117" y="108"/>
                </a:cubicBezTo>
                <a:cubicBezTo>
                  <a:pt x="121" y="108"/>
                  <a:pt x="125" y="111"/>
                  <a:pt x="125" y="116"/>
                </a:cubicBezTo>
                <a:close/>
                <a:moveTo>
                  <a:pt x="75" y="58"/>
                </a:moveTo>
                <a:cubicBezTo>
                  <a:pt x="75" y="49"/>
                  <a:pt x="67" y="41"/>
                  <a:pt x="58" y="41"/>
                </a:cubicBezTo>
                <a:cubicBezTo>
                  <a:pt x="48" y="41"/>
                  <a:pt x="41" y="49"/>
                  <a:pt x="41" y="58"/>
                </a:cubicBezTo>
                <a:cubicBezTo>
                  <a:pt x="41" y="62"/>
                  <a:pt x="42" y="65"/>
                  <a:pt x="44" y="68"/>
                </a:cubicBezTo>
                <a:cubicBezTo>
                  <a:pt x="44" y="66"/>
                  <a:pt x="44" y="66"/>
                  <a:pt x="44" y="66"/>
                </a:cubicBezTo>
                <a:cubicBezTo>
                  <a:pt x="44" y="58"/>
                  <a:pt x="50" y="52"/>
                  <a:pt x="58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67" y="52"/>
                  <a:pt x="73" y="58"/>
                  <a:pt x="73" y="66"/>
                </a:cubicBezTo>
                <a:cubicBezTo>
                  <a:pt x="73" y="66"/>
                  <a:pt x="73" y="66"/>
                  <a:pt x="73" y="66"/>
                </a:cubicBezTo>
                <a:cubicBezTo>
                  <a:pt x="74" y="64"/>
                  <a:pt x="75" y="61"/>
                  <a:pt x="75" y="58"/>
                </a:cubicBezTo>
                <a:close/>
                <a:moveTo>
                  <a:pt x="78" y="86"/>
                </a:moveTo>
                <a:cubicBezTo>
                  <a:pt x="79" y="86"/>
                  <a:pt x="80" y="86"/>
                  <a:pt x="81" y="86"/>
                </a:cubicBezTo>
                <a:cubicBezTo>
                  <a:pt x="89" y="80"/>
                  <a:pt x="94" y="69"/>
                  <a:pt x="94" y="58"/>
                </a:cubicBezTo>
                <a:cubicBezTo>
                  <a:pt x="94" y="38"/>
                  <a:pt x="78" y="21"/>
                  <a:pt x="58" y="21"/>
                </a:cubicBezTo>
                <a:cubicBezTo>
                  <a:pt x="38" y="21"/>
                  <a:pt x="21" y="38"/>
                  <a:pt x="21" y="58"/>
                </a:cubicBezTo>
                <a:cubicBezTo>
                  <a:pt x="21" y="73"/>
                  <a:pt x="31" y="86"/>
                  <a:pt x="44" y="92"/>
                </a:cubicBezTo>
                <a:cubicBezTo>
                  <a:pt x="44" y="88"/>
                  <a:pt x="44" y="88"/>
                  <a:pt x="44" y="88"/>
                </a:cubicBezTo>
                <a:cubicBezTo>
                  <a:pt x="33" y="82"/>
                  <a:pt x="25" y="71"/>
                  <a:pt x="25" y="58"/>
                </a:cubicBezTo>
                <a:cubicBezTo>
                  <a:pt x="25" y="40"/>
                  <a:pt x="40" y="25"/>
                  <a:pt x="58" y="25"/>
                </a:cubicBezTo>
                <a:cubicBezTo>
                  <a:pt x="76" y="25"/>
                  <a:pt x="90" y="40"/>
                  <a:pt x="90" y="58"/>
                </a:cubicBezTo>
                <a:cubicBezTo>
                  <a:pt x="90" y="70"/>
                  <a:pt x="84" y="81"/>
                  <a:pt x="74" y="87"/>
                </a:cubicBezTo>
                <a:cubicBezTo>
                  <a:pt x="75" y="86"/>
                  <a:pt x="76" y="86"/>
                  <a:pt x="77" y="86"/>
                </a:cubicBezTo>
                <a:lnTo>
                  <a:pt x="78" y="86"/>
                </a:lnTo>
                <a:close/>
                <a:moveTo>
                  <a:pt x="44" y="110"/>
                </a:moveTo>
                <a:cubicBezTo>
                  <a:pt x="21" y="104"/>
                  <a:pt x="4" y="83"/>
                  <a:pt x="4" y="58"/>
                </a:cubicBezTo>
                <a:cubicBezTo>
                  <a:pt x="4" y="28"/>
                  <a:pt x="28" y="4"/>
                  <a:pt x="58" y="4"/>
                </a:cubicBezTo>
                <a:cubicBezTo>
                  <a:pt x="88" y="4"/>
                  <a:pt x="112" y="28"/>
                  <a:pt x="112" y="58"/>
                </a:cubicBezTo>
                <a:cubicBezTo>
                  <a:pt x="112" y="73"/>
                  <a:pt x="106" y="87"/>
                  <a:pt x="96" y="96"/>
                </a:cubicBezTo>
                <a:cubicBezTo>
                  <a:pt x="96" y="96"/>
                  <a:pt x="96" y="96"/>
                  <a:pt x="97" y="96"/>
                </a:cubicBezTo>
                <a:cubicBezTo>
                  <a:pt x="98" y="96"/>
                  <a:pt x="98" y="96"/>
                  <a:pt x="98" y="96"/>
                </a:cubicBezTo>
                <a:cubicBezTo>
                  <a:pt x="99" y="96"/>
                  <a:pt x="100" y="97"/>
                  <a:pt x="101" y="97"/>
                </a:cubicBezTo>
                <a:cubicBezTo>
                  <a:pt x="110" y="86"/>
                  <a:pt x="116" y="73"/>
                  <a:pt x="116" y="58"/>
                </a:cubicBezTo>
                <a:cubicBezTo>
                  <a:pt x="116" y="26"/>
                  <a:pt x="90" y="0"/>
                  <a:pt x="58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85"/>
                  <a:pt x="19" y="108"/>
                  <a:pt x="44" y="114"/>
                </a:cubicBezTo>
                <a:lnTo>
                  <a:pt x="44" y="11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55">
            <a:extLst>
              <a:ext uri="{FF2B5EF4-FFF2-40B4-BE49-F238E27FC236}">
                <a16:creationId xmlns:a16="http://schemas.microsoft.com/office/drawing/2014/main" xmlns="" id="{84B96CA7-56D0-4294-9787-BA2FAC98D282}"/>
              </a:ext>
            </a:extLst>
          </p:cNvPr>
          <p:cNvSpPr>
            <a:spLocks noEditPoints="1"/>
          </p:cNvSpPr>
          <p:nvPr/>
        </p:nvSpPr>
        <p:spPr bwMode="auto">
          <a:xfrm>
            <a:off x="7368758" y="5197977"/>
            <a:ext cx="353058" cy="324285"/>
          </a:xfrm>
          <a:custGeom>
            <a:avLst/>
            <a:gdLst>
              <a:gd name="T0" fmla="*/ 153 w 192"/>
              <a:gd name="T1" fmla="*/ 6 h 176"/>
              <a:gd name="T2" fmla="*/ 151 w 192"/>
              <a:gd name="T3" fmla="*/ 3 h 176"/>
              <a:gd name="T4" fmla="*/ 147 w 192"/>
              <a:gd name="T5" fmla="*/ 0 h 176"/>
              <a:gd name="T6" fmla="*/ 44 w 192"/>
              <a:gd name="T7" fmla="*/ 0 h 176"/>
              <a:gd name="T8" fmla="*/ 41 w 192"/>
              <a:gd name="T9" fmla="*/ 6 h 176"/>
              <a:gd name="T10" fmla="*/ 39 w 192"/>
              <a:gd name="T11" fmla="*/ 12 h 176"/>
              <a:gd name="T12" fmla="*/ 0 w 192"/>
              <a:gd name="T13" fmla="*/ 53 h 176"/>
              <a:gd name="T14" fmla="*/ 66 w 192"/>
              <a:gd name="T15" fmla="*/ 100 h 176"/>
              <a:gd name="T16" fmla="*/ 89 w 192"/>
              <a:gd name="T17" fmla="*/ 118 h 176"/>
              <a:gd name="T18" fmla="*/ 86 w 192"/>
              <a:gd name="T19" fmla="*/ 129 h 176"/>
              <a:gd name="T20" fmla="*/ 89 w 192"/>
              <a:gd name="T21" fmla="*/ 132 h 176"/>
              <a:gd name="T22" fmla="*/ 70 w 192"/>
              <a:gd name="T23" fmla="*/ 166 h 176"/>
              <a:gd name="T24" fmla="*/ 58 w 192"/>
              <a:gd name="T25" fmla="*/ 167 h 176"/>
              <a:gd name="T26" fmla="*/ 55 w 192"/>
              <a:gd name="T27" fmla="*/ 168 h 176"/>
              <a:gd name="T28" fmla="*/ 53 w 192"/>
              <a:gd name="T29" fmla="*/ 175 h 176"/>
              <a:gd name="T30" fmla="*/ 137 w 192"/>
              <a:gd name="T31" fmla="*/ 176 h 176"/>
              <a:gd name="T32" fmla="*/ 138 w 192"/>
              <a:gd name="T33" fmla="*/ 170 h 176"/>
              <a:gd name="T34" fmla="*/ 134 w 192"/>
              <a:gd name="T35" fmla="*/ 168 h 176"/>
              <a:gd name="T36" fmla="*/ 132 w 192"/>
              <a:gd name="T37" fmla="*/ 166 h 176"/>
              <a:gd name="T38" fmla="*/ 103 w 192"/>
              <a:gd name="T39" fmla="*/ 145 h 176"/>
              <a:gd name="T40" fmla="*/ 103 w 192"/>
              <a:gd name="T41" fmla="*/ 132 h 176"/>
              <a:gd name="T42" fmla="*/ 106 w 192"/>
              <a:gd name="T43" fmla="*/ 121 h 176"/>
              <a:gd name="T44" fmla="*/ 103 w 192"/>
              <a:gd name="T45" fmla="*/ 118 h 176"/>
              <a:gd name="T46" fmla="*/ 147 w 192"/>
              <a:gd name="T47" fmla="*/ 96 h 176"/>
              <a:gd name="T48" fmla="*/ 192 w 192"/>
              <a:gd name="T49" fmla="*/ 12 h 176"/>
              <a:gd name="T50" fmla="*/ 48 w 192"/>
              <a:gd name="T51" fmla="*/ 85 h 176"/>
              <a:gd name="T52" fmla="*/ 11 w 192"/>
              <a:gd name="T53" fmla="*/ 53 h 176"/>
              <a:gd name="T54" fmla="*/ 41 w 192"/>
              <a:gd name="T55" fmla="*/ 23 h 176"/>
              <a:gd name="T56" fmla="*/ 52 w 192"/>
              <a:gd name="T57" fmla="*/ 87 h 176"/>
              <a:gd name="T58" fmla="*/ 181 w 192"/>
              <a:gd name="T59" fmla="*/ 53 h 176"/>
              <a:gd name="T60" fmla="*/ 144 w 192"/>
              <a:gd name="T61" fmla="*/ 85 h 176"/>
              <a:gd name="T62" fmla="*/ 151 w 192"/>
              <a:gd name="T63" fmla="*/ 58 h 176"/>
              <a:gd name="T64" fmla="*/ 181 w 192"/>
              <a:gd name="T65" fmla="*/ 2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92" h="176">
                <a:moveTo>
                  <a:pt x="153" y="12"/>
                </a:moveTo>
                <a:cubicBezTo>
                  <a:pt x="153" y="6"/>
                  <a:pt x="153" y="6"/>
                  <a:pt x="153" y="6"/>
                </a:cubicBezTo>
                <a:cubicBezTo>
                  <a:pt x="151" y="6"/>
                  <a:pt x="151" y="6"/>
                  <a:pt x="151" y="6"/>
                </a:cubicBezTo>
                <a:cubicBezTo>
                  <a:pt x="151" y="3"/>
                  <a:pt x="151" y="3"/>
                  <a:pt x="151" y="3"/>
                </a:cubicBezTo>
                <a:cubicBezTo>
                  <a:pt x="151" y="1"/>
                  <a:pt x="150" y="0"/>
                  <a:pt x="148" y="0"/>
                </a:cubicBezTo>
                <a:cubicBezTo>
                  <a:pt x="147" y="0"/>
                  <a:pt x="147" y="0"/>
                  <a:pt x="14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2" y="0"/>
                  <a:pt x="41" y="1"/>
                  <a:pt x="41" y="3"/>
                </a:cubicBezTo>
                <a:cubicBezTo>
                  <a:pt x="41" y="6"/>
                  <a:pt x="41" y="6"/>
                  <a:pt x="41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12"/>
                  <a:pt x="39" y="12"/>
                  <a:pt x="39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2"/>
                  <a:pt x="0" y="43"/>
                  <a:pt x="0" y="53"/>
                </a:cubicBezTo>
                <a:cubicBezTo>
                  <a:pt x="0" y="73"/>
                  <a:pt x="26" y="91"/>
                  <a:pt x="45" y="96"/>
                </a:cubicBezTo>
                <a:cubicBezTo>
                  <a:pt x="53" y="98"/>
                  <a:pt x="60" y="99"/>
                  <a:pt x="66" y="100"/>
                </a:cubicBezTo>
                <a:cubicBezTo>
                  <a:pt x="77" y="108"/>
                  <a:pt x="87" y="114"/>
                  <a:pt x="89" y="118"/>
                </a:cubicBezTo>
                <a:cubicBezTo>
                  <a:pt x="89" y="118"/>
                  <a:pt x="89" y="118"/>
                  <a:pt x="89" y="118"/>
                </a:cubicBezTo>
                <a:cubicBezTo>
                  <a:pt x="87" y="118"/>
                  <a:pt x="86" y="120"/>
                  <a:pt x="86" y="121"/>
                </a:cubicBezTo>
                <a:cubicBezTo>
                  <a:pt x="86" y="129"/>
                  <a:pt x="86" y="129"/>
                  <a:pt x="86" y="129"/>
                </a:cubicBezTo>
                <a:cubicBezTo>
                  <a:pt x="86" y="130"/>
                  <a:pt x="87" y="132"/>
                  <a:pt x="89" y="132"/>
                </a:cubicBezTo>
                <a:cubicBezTo>
                  <a:pt x="89" y="132"/>
                  <a:pt x="89" y="132"/>
                  <a:pt x="89" y="132"/>
                </a:cubicBezTo>
                <a:cubicBezTo>
                  <a:pt x="89" y="137"/>
                  <a:pt x="89" y="142"/>
                  <a:pt x="89" y="145"/>
                </a:cubicBezTo>
                <a:cubicBezTo>
                  <a:pt x="89" y="157"/>
                  <a:pt x="79" y="166"/>
                  <a:pt x="70" y="166"/>
                </a:cubicBezTo>
                <a:cubicBezTo>
                  <a:pt x="67" y="166"/>
                  <a:pt x="62" y="166"/>
                  <a:pt x="60" y="166"/>
                </a:cubicBezTo>
                <a:cubicBezTo>
                  <a:pt x="58" y="166"/>
                  <a:pt x="58" y="166"/>
                  <a:pt x="58" y="167"/>
                </a:cubicBezTo>
                <a:cubicBezTo>
                  <a:pt x="58" y="168"/>
                  <a:pt x="58" y="168"/>
                  <a:pt x="58" y="168"/>
                </a:cubicBezTo>
                <a:cubicBezTo>
                  <a:pt x="55" y="168"/>
                  <a:pt x="55" y="168"/>
                  <a:pt x="55" y="168"/>
                </a:cubicBezTo>
                <a:cubicBezTo>
                  <a:pt x="54" y="168"/>
                  <a:pt x="53" y="169"/>
                  <a:pt x="53" y="170"/>
                </a:cubicBezTo>
                <a:cubicBezTo>
                  <a:pt x="53" y="171"/>
                  <a:pt x="53" y="175"/>
                  <a:pt x="53" y="175"/>
                </a:cubicBezTo>
                <a:cubicBezTo>
                  <a:pt x="53" y="175"/>
                  <a:pt x="54" y="176"/>
                  <a:pt x="55" y="176"/>
                </a:cubicBezTo>
                <a:cubicBezTo>
                  <a:pt x="137" y="176"/>
                  <a:pt x="137" y="176"/>
                  <a:pt x="137" y="176"/>
                </a:cubicBezTo>
                <a:cubicBezTo>
                  <a:pt x="138" y="176"/>
                  <a:pt x="138" y="175"/>
                  <a:pt x="138" y="175"/>
                </a:cubicBezTo>
                <a:cubicBezTo>
                  <a:pt x="138" y="174"/>
                  <a:pt x="138" y="170"/>
                  <a:pt x="138" y="170"/>
                </a:cubicBezTo>
                <a:cubicBezTo>
                  <a:pt x="138" y="169"/>
                  <a:pt x="138" y="168"/>
                  <a:pt x="137" y="168"/>
                </a:cubicBezTo>
                <a:cubicBezTo>
                  <a:pt x="134" y="168"/>
                  <a:pt x="134" y="168"/>
                  <a:pt x="134" y="168"/>
                </a:cubicBezTo>
                <a:cubicBezTo>
                  <a:pt x="134" y="168"/>
                  <a:pt x="134" y="168"/>
                  <a:pt x="134" y="167"/>
                </a:cubicBezTo>
                <a:cubicBezTo>
                  <a:pt x="134" y="166"/>
                  <a:pt x="134" y="166"/>
                  <a:pt x="132" y="166"/>
                </a:cubicBezTo>
                <a:cubicBezTo>
                  <a:pt x="130" y="166"/>
                  <a:pt x="125" y="166"/>
                  <a:pt x="122" y="166"/>
                </a:cubicBezTo>
                <a:cubicBezTo>
                  <a:pt x="113" y="166"/>
                  <a:pt x="103" y="157"/>
                  <a:pt x="103" y="145"/>
                </a:cubicBezTo>
                <a:cubicBezTo>
                  <a:pt x="103" y="142"/>
                  <a:pt x="103" y="137"/>
                  <a:pt x="103" y="132"/>
                </a:cubicBezTo>
                <a:cubicBezTo>
                  <a:pt x="103" y="132"/>
                  <a:pt x="103" y="132"/>
                  <a:pt x="103" y="132"/>
                </a:cubicBezTo>
                <a:cubicBezTo>
                  <a:pt x="105" y="132"/>
                  <a:pt x="106" y="130"/>
                  <a:pt x="106" y="129"/>
                </a:cubicBezTo>
                <a:cubicBezTo>
                  <a:pt x="106" y="121"/>
                  <a:pt x="106" y="121"/>
                  <a:pt x="106" y="121"/>
                </a:cubicBezTo>
                <a:cubicBezTo>
                  <a:pt x="106" y="120"/>
                  <a:pt x="105" y="118"/>
                  <a:pt x="103" y="11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05" y="114"/>
                  <a:pt x="115" y="108"/>
                  <a:pt x="126" y="100"/>
                </a:cubicBezTo>
                <a:cubicBezTo>
                  <a:pt x="132" y="99"/>
                  <a:pt x="139" y="98"/>
                  <a:pt x="147" y="96"/>
                </a:cubicBezTo>
                <a:cubicBezTo>
                  <a:pt x="166" y="91"/>
                  <a:pt x="192" y="73"/>
                  <a:pt x="192" y="53"/>
                </a:cubicBezTo>
                <a:cubicBezTo>
                  <a:pt x="192" y="43"/>
                  <a:pt x="192" y="12"/>
                  <a:pt x="192" y="12"/>
                </a:cubicBezTo>
                <a:lnTo>
                  <a:pt x="153" y="12"/>
                </a:lnTo>
                <a:close/>
                <a:moveTo>
                  <a:pt x="48" y="85"/>
                </a:moveTo>
                <a:cubicBezTo>
                  <a:pt x="40" y="83"/>
                  <a:pt x="30" y="78"/>
                  <a:pt x="22" y="72"/>
                </a:cubicBezTo>
                <a:cubicBezTo>
                  <a:pt x="15" y="66"/>
                  <a:pt x="11" y="59"/>
                  <a:pt x="11" y="53"/>
                </a:cubicBezTo>
                <a:cubicBezTo>
                  <a:pt x="11" y="23"/>
                  <a:pt x="11" y="23"/>
                  <a:pt x="11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32"/>
                  <a:pt x="41" y="47"/>
                  <a:pt x="41" y="58"/>
                </a:cubicBezTo>
                <a:cubicBezTo>
                  <a:pt x="41" y="69"/>
                  <a:pt x="46" y="79"/>
                  <a:pt x="52" y="87"/>
                </a:cubicBezTo>
                <a:cubicBezTo>
                  <a:pt x="51" y="86"/>
                  <a:pt x="50" y="86"/>
                  <a:pt x="48" y="85"/>
                </a:cubicBezTo>
                <a:close/>
                <a:moveTo>
                  <a:pt x="181" y="53"/>
                </a:moveTo>
                <a:cubicBezTo>
                  <a:pt x="181" y="59"/>
                  <a:pt x="177" y="66"/>
                  <a:pt x="169" y="72"/>
                </a:cubicBezTo>
                <a:cubicBezTo>
                  <a:pt x="162" y="78"/>
                  <a:pt x="152" y="83"/>
                  <a:pt x="144" y="85"/>
                </a:cubicBezTo>
                <a:cubicBezTo>
                  <a:pt x="142" y="86"/>
                  <a:pt x="141" y="86"/>
                  <a:pt x="139" y="87"/>
                </a:cubicBezTo>
                <a:cubicBezTo>
                  <a:pt x="146" y="79"/>
                  <a:pt x="151" y="69"/>
                  <a:pt x="151" y="58"/>
                </a:cubicBezTo>
                <a:cubicBezTo>
                  <a:pt x="151" y="47"/>
                  <a:pt x="151" y="32"/>
                  <a:pt x="151" y="23"/>
                </a:cubicBezTo>
                <a:cubicBezTo>
                  <a:pt x="181" y="23"/>
                  <a:pt x="181" y="23"/>
                  <a:pt x="181" y="23"/>
                </a:cubicBezTo>
                <a:lnTo>
                  <a:pt x="181" y="5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63">
            <a:extLst>
              <a:ext uri="{FF2B5EF4-FFF2-40B4-BE49-F238E27FC236}">
                <a16:creationId xmlns:a16="http://schemas.microsoft.com/office/drawing/2014/main" xmlns="" id="{B0F8C3CD-A607-49CF-9663-A029C6AB181E}"/>
              </a:ext>
            </a:extLst>
          </p:cNvPr>
          <p:cNvSpPr>
            <a:spLocks/>
          </p:cNvSpPr>
          <p:nvPr/>
        </p:nvSpPr>
        <p:spPr bwMode="auto">
          <a:xfrm>
            <a:off x="4599895" y="2588238"/>
            <a:ext cx="295511" cy="267515"/>
          </a:xfrm>
          <a:custGeom>
            <a:avLst/>
            <a:gdLst>
              <a:gd name="T0" fmla="*/ 161 w 161"/>
              <a:gd name="T1" fmla="*/ 27 h 145"/>
              <a:gd name="T2" fmla="*/ 139 w 161"/>
              <a:gd name="T3" fmla="*/ 49 h 145"/>
              <a:gd name="T4" fmla="*/ 123 w 161"/>
              <a:gd name="T5" fmla="*/ 42 h 145"/>
              <a:gd name="T6" fmla="*/ 93 w 161"/>
              <a:gd name="T7" fmla="*/ 62 h 145"/>
              <a:gd name="T8" fmla="*/ 94 w 161"/>
              <a:gd name="T9" fmla="*/ 68 h 145"/>
              <a:gd name="T10" fmla="*/ 92 w 161"/>
              <a:gd name="T11" fmla="*/ 75 h 145"/>
              <a:gd name="T12" fmla="*/ 123 w 161"/>
              <a:gd name="T13" fmla="*/ 106 h 145"/>
              <a:gd name="T14" fmla="*/ 132 w 161"/>
              <a:gd name="T15" fmla="*/ 103 h 145"/>
              <a:gd name="T16" fmla="*/ 149 w 161"/>
              <a:gd name="T17" fmla="*/ 120 h 145"/>
              <a:gd name="T18" fmla="*/ 132 w 161"/>
              <a:gd name="T19" fmla="*/ 136 h 145"/>
              <a:gd name="T20" fmla="*/ 116 w 161"/>
              <a:gd name="T21" fmla="*/ 120 h 145"/>
              <a:gd name="T22" fmla="*/ 119 w 161"/>
              <a:gd name="T23" fmla="*/ 110 h 145"/>
              <a:gd name="T24" fmla="*/ 88 w 161"/>
              <a:gd name="T25" fmla="*/ 79 h 145"/>
              <a:gd name="T26" fmla="*/ 80 w 161"/>
              <a:gd name="T27" fmla="*/ 81 h 145"/>
              <a:gd name="T28" fmla="*/ 75 w 161"/>
              <a:gd name="T29" fmla="*/ 81 h 145"/>
              <a:gd name="T30" fmla="*/ 52 w 161"/>
              <a:gd name="T31" fmla="*/ 115 h 145"/>
              <a:gd name="T32" fmla="*/ 58 w 161"/>
              <a:gd name="T33" fmla="*/ 127 h 145"/>
              <a:gd name="T34" fmla="*/ 41 w 161"/>
              <a:gd name="T35" fmla="*/ 145 h 145"/>
              <a:gd name="T36" fmla="*/ 24 w 161"/>
              <a:gd name="T37" fmla="*/ 127 h 145"/>
              <a:gd name="T38" fmla="*/ 41 w 161"/>
              <a:gd name="T39" fmla="*/ 110 h 145"/>
              <a:gd name="T40" fmla="*/ 48 w 161"/>
              <a:gd name="T41" fmla="*/ 112 h 145"/>
              <a:gd name="T42" fmla="*/ 71 w 161"/>
              <a:gd name="T43" fmla="*/ 78 h 145"/>
              <a:gd name="T44" fmla="*/ 67 w 161"/>
              <a:gd name="T45" fmla="*/ 72 h 145"/>
              <a:gd name="T46" fmla="*/ 30 w 161"/>
              <a:gd name="T47" fmla="*/ 76 h 145"/>
              <a:gd name="T48" fmla="*/ 16 w 161"/>
              <a:gd name="T49" fmla="*/ 90 h 145"/>
              <a:gd name="T50" fmla="*/ 0 w 161"/>
              <a:gd name="T51" fmla="*/ 75 h 145"/>
              <a:gd name="T52" fmla="*/ 16 w 161"/>
              <a:gd name="T53" fmla="*/ 60 h 145"/>
              <a:gd name="T54" fmla="*/ 30 w 161"/>
              <a:gd name="T55" fmla="*/ 71 h 145"/>
              <a:gd name="T56" fmla="*/ 67 w 161"/>
              <a:gd name="T57" fmla="*/ 66 h 145"/>
              <a:gd name="T58" fmla="*/ 72 w 161"/>
              <a:gd name="T59" fmla="*/ 58 h 145"/>
              <a:gd name="T60" fmla="*/ 54 w 161"/>
              <a:gd name="T61" fmla="*/ 26 h 145"/>
              <a:gd name="T62" fmla="*/ 49 w 161"/>
              <a:gd name="T63" fmla="*/ 27 h 145"/>
              <a:gd name="T64" fmla="*/ 36 w 161"/>
              <a:gd name="T65" fmla="*/ 13 h 145"/>
              <a:gd name="T66" fmla="*/ 49 w 161"/>
              <a:gd name="T67" fmla="*/ 0 h 145"/>
              <a:gd name="T68" fmla="*/ 63 w 161"/>
              <a:gd name="T69" fmla="*/ 13 h 145"/>
              <a:gd name="T70" fmla="*/ 58 w 161"/>
              <a:gd name="T71" fmla="*/ 23 h 145"/>
              <a:gd name="T72" fmla="*/ 76 w 161"/>
              <a:gd name="T73" fmla="*/ 55 h 145"/>
              <a:gd name="T74" fmla="*/ 80 w 161"/>
              <a:gd name="T75" fmla="*/ 55 h 145"/>
              <a:gd name="T76" fmla="*/ 90 w 161"/>
              <a:gd name="T77" fmla="*/ 58 h 145"/>
              <a:gd name="T78" fmla="*/ 120 w 161"/>
              <a:gd name="T79" fmla="*/ 37 h 145"/>
              <a:gd name="T80" fmla="*/ 117 w 161"/>
              <a:gd name="T81" fmla="*/ 27 h 145"/>
              <a:gd name="T82" fmla="*/ 139 w 161"/>
              <a:gd name="T83" fmla="*/ 4 h 145"/>
              <a:gd name="T84" fmla="*/ 161 w 161"/>
              <a:gd name="T85" fmla="*/ 2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1" h="145">
                <a:moveTo>
                  <a:pt x="161" y="27"/>
                </a:moveTo>
                <a:cubicBezTo>
                  <a:pt x="161" y="39"/>
                  <a:pt x="151" y="49"/>
                  <a:pt x="139" y="49"/>
                </a:cubicBezTo>
                <a:cubicBezTo>
                  <a:pt x="133" y="49"/>
                  <a:pt x="127" y="46"/>
                  <a:pt x="123" y="42"/>
                </a:cubicBezTo>
                <a:cubicBezTo>
                  <a:pt x="123" y="42"/>
                  <a:pt x="123" y="42"/>
                  <a:pt x="93" y="62"/>
                </a:cubicBezTo>
                <a:cubicBezTo>
                  <a:pt x="93" y="64"/>
                  <a:pt x="94" y="66"/>
                  <a:pt x="94" y="68"/>
                </a:cubicBezTo>
                <a:cubicBezTo>
                  <a:pt x="94" y="71"/>
                  <a:pt x="93" y="73"/>
                  <a:pt x="92" y="75"/>
                </a:cubicBezTo>
                <a:cubicBezTo>
                  <a:pt x="92" y="75"/>
                  <a:pt x="92" y="75"/>
                  <a:pt x="123" y="106"/>
                </a:cubicBezTo>
                <a:cubicBezTo>
                  <a:pt x="125" y="104"/>
                  <a:pt x="129" y="103"/>
                  <a:pt x="132" y="103"/>
                </a:cubicBezTo>
                <a:cubicBezTo>
                  <a:pt x="141" y="103"/>
                  <a:pt x="149" y="110"/>
                  <a:pt x="149" y="120"/>
                </a:cubicBezTo>
                <a:cubicBezTo>
                  <a:pt x="149" y="129"/>
                  <a:pt x="141" y="136"/>
                  <a:pt x="132" y="136"/>
                </a:cubicBezTo>
                <a:cubicBezTo>
                  <a:pt x="123" y="136"/>
                  <a:pt x="116" y="129"/>
                  <a:pt x="116" y="120"/>
                </a:cubicBezTo>
                <a:cubicBezTo>
                  <a:pt x="116" y="116"/>
                  <a:pt x="117" y="113"/>
                  <a:pt x="119" y="110"/>
                </a:cubicBezTo>
                <a:cubicBezTo>
                  <a:pt x="119" y="110"/>
                  <a:pt x="119" y="110"/>
                  <a:pt x="88" y="79"/>
                </a:cubicBezTo>
                <a:cubicBezTo>
                  <a:pt x="86" y="81"/>
                  <a:pt x="83" y="81"/>
                  <a:pt x="80" y="81"/>
                </a:cubicBezTo>
                <a:cubicBezTo>
                  <a:pt x="79" y="81"/>
                  <a:pt x="77" y="81"/>
                  <a:pt x="75" y="81"/>
                </a:cubicBezTo>
                <a:cubicBezTo>
                  <a:pt x="75" y="81"/>
                  <a:pt x="75" y="81"/>
                  <a:pt x="52" y="115"/>
                </a:cubicBezTo>
                <a:cubicBezTo>
                  <a:pt x="56" y="118"/>
                  <a:pt x="58" y="123"/>
                  <a:pt x="58" y="127"/>
                </a:cubicBezTo>
                <a:cubicBezTo>
                  <a:pt x="58" y="137"/>
                  <a:pt x="50" y="145"/>
                  <a:pt x="41" y="145"/>
                </a:cubicBezTo>
                <a:cubicBezTo>
                  <a:pt x="31" y="145"/>
                  <a:pt x="24" y="137"/>
                  <a:pt x="24" y="127"/>
                </a:cubicBezTo>
                <a:cubicBezTo>
                  <a:pt x="24" y="118"/>
                  <a:pt x="31" y="110"/>
                  <a:pt x="41" y="110"/>
                </a:cubicBezTo>
                <a:cubicBezTo>
                  <a:pt x="43" y="110"/>
                  <a:pt x="46" y="111"/>
                  <a:pt x="48" y="112"/>
                </a:cubicBezTo>
                <a:cubicBezTo>
                  <a:pt x="48" y="112"/>
                  <a:pt x="48" y="112"/>
                  <a:pt x="71" y="78"/>
                </a:cubicBezTo>
                <a:cubicBezTo>
                  <a:pt x="69" y="76"/>
                  <a:pt x="68" y="74"/>
                  <a:pt x="67" y="72"/>
                </a:cubicBezTo>
                <a:cubicBezTo>
                  <a:pt x="67" y="72"/>
                  <a:pt x="67" y="72"/>
                  <a:pt x="30" y="76"/>
                </a:cubicBezTo>
                <a:cubicBezTo>
                  <a:pt x="30" y="84"/>
                  <a:pt x="23" y="90"/>
                  <a:pt x="16" y="90"/>
                </a:cubicBezTo>
                <a:cubicBezTo>
                  <a:pt x="7" y="90"/>
                  <a:pt x="0" y="83"/>
                  <a:pt x="0" y="75"/>
                </a:cubicBezTo>
                <a:cubicBezTo>
                  <a:pt x="0" y="66"/>
                  <a:pt x="7" y="60"/>
                  <a:pt x="16" y="60"/>
                </a:cubicBezTo>
                <a:cubicBezTo>
                  <a:pt x="22" y="60"/>
                  <a:pt x="28" y="64"/>
                  <a:pt x="30" y="71"/>
                </a:cubicBezTo>
                <a:cubicBezTo>
                  <a:pt x="30" y="71"/>
                  <a:pt x="30" y="71"/>
                  <a:pt x="67" y="66"/>
                </a:cubicBezTo>
                <a:cubicBezTo>
                  <a:pt x="67" y="63"/>
                  <a:pt x="69" y="60"/>
                  <a:pt x="72" y="58"/>
                </a:cubicBezTo>
                <a:cubicBezTo>
                  <a:pt x="72" y="58"/>
                  <a:pt x="72" y="58"/>
                  <a:pt x="54" y="26"/>
                </a:cubicBezTo>
                <a:cubicBezTo>
                  <a:pt x="52" y="26"/>
                  <a:pt x="51" y="27"/>
                  <a:pt x="49" y="27"/>
                </a:cubicBezTo>
                <a:cubicBezTo>
                  <a:pt x="42" y="27"/>
                  <a:pt x="36" y="20"/>
                  <a:pt x="36" y="13"/>
                </a:cubicBezTo>
                <a:cubicBezTo>
                  <a:pt x="36" y="5"/>
                  <a:pt x="42" y="0"/>
                  <a:pt x="49" y="0"/>
                </a:cubicBezTo>
                <a:cubicBezTo>
                  <a:pt x="57" y="0"/>
                  <a:pt x="63" y="5"/>
                  <a:pt x="63" y="13"/>
                </a:cubicBezTo>
                <a:cubicBezTo>
                  <a:pt x="63" y="17"/>
                  <a:pt x="61" y="21"/>
                  <a:pt x="58" y="23"/>
                </a:cubicBezTo>
                <a:cubicBezTo>
                  <a:pt x="58" y="23"/>
                  <a:pt x="58" y="23"/>
                  <a:pt x="76" y="55"/>
                </a:cubicBezTo>
                <a:cubicBezTo>
                  <a:pt x="77" y="55"/>
                  <a:pt x="79" y="55"/>
                  <a:pt x="80" y="55"/>
                </a:cubicBezTo>
                <a:cubicBezTo>
                  <a:pt x="84" y="55"/>
                  <a:pt x="87" y="56"/>
                  <a:pt x="90" y="58"/>
                </a:cubicBezTo>
                <a:cubicBezTo>
                  <a:pt x="90" y="58"/>
                  <a:pt x="90" y="58"/>
                  <a:pt x="120" y="37"/>
                </a:cubicBezTo>
                <a:cubicBezTo>
                  <a:pt x="118" y="34"/>
                  <a:pt x="117" y="30"/>
                  <a:pt x="117" y="27"/>
                </a:cubicBezTo>
                <a:cubicBezTo>
                  <a:pt x="117" y="14"/>
                  <a:pt x="127" y="4"/>
                  <a:pt x="139" y="4"/>
                </a:cubicBezTo>
                <a:cubicBezTo>
                  <a:pt x="151" y="4"/>
                  <a:pt x="161" y="14"/>
                  <a:pt x="161" y="2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82">
            <a:extLst>
              <a:ext uri="{FF2B5EF4-FFF2-40B4-BE49-F238E27FC236}">
                <a16:creationId xmlns:a16="http://schemas.microsoft.com/office/drawing/2014/main" xmlns="" id="{45CB27F6-D638-41CF-8A00-701A47A5398B}"/>
              </a:ext>
            </a:extLst>
          </p:cNvPr>
          <p:cNvSpPr>
            <a:spLocks noEditPoints="1"/>
          </p:cNvSpPr>
          <p:nvPr/>
        </p:nvSpPr>
        <p:spPr bwMode="auto">
          <a:xfrm>
            <a:off x="7428624" y="2543429"/>
            <a:ext cx="237186" cy="311842"/>
          </a:xfrm>
          <a:custGeom>
            <a:avLst/>
            <a:gdLst>
              <a:gd name="T0" fmla="*/ 120 w 129"/>
              <a:gd name="T1" fmla="*/ 56 h 169"/>
              <a:gd name="T2" fmla="*/ 116 w 129"/>
              <a:gd name="T3" fmla="*/ 34 h 169"/>
              <a:gd name="T4" fmla="*/ 64 w 129"/>
              <a:gd name="T5" fmla="*/ 0 h 169"/>
              <a:gd name="T6" fmla="*/ 64 w 129"/>
              <a:gd name="T7" fmla="*/ 0 h 169"/>
              <a:gd name="T8" fmla="*/ 13 w 129"/>
              <a:gd name="T9" fmla="*/ 34 h 169"/>
              <a:gd name="T10" fmla="*/ 8 w 129"/>
              <a:gd name="T11" fmla="*/ 56 h 169"/>
              <a:gd name="T12" fmla="*/ 8 w 129"/>
              <a:gd name="T13" fmla="*/ 84 h 169"/>
              <a:gd name="T14" fmla="*/ 0 w 129"/>
              <a:gd name="T15" fmla="*/ 84 h 169"/>
              <a:gd name="T16" fmla="*/ 0 w 129"/>
              <a:gd name="T17" fmla="*/ 169 h 169"/>
              <a:gd name="T18" fmla="*/ 129 w 129"/>
              <a:gd name="T19" fmla="*/ 169 h 169"/>
              <a:gd name="T20" fmla="*/ 129 w 129"/>
              <a:gd name="T21" fmla="*/ 84 h 169"/>
              <a:gd name="T22" fmla="*/ 120 w 129"/>
              <a:gd name="T23" fmla="*/ 84 h 169"/>
              <a:gd name="T24" fmla="*/ 120 w 129"/>
              <a:gd name="T25" fmla="*/ 56 h 169"/>
              <a:gd name="T26" fmla="*/ 72 w 129"/>
              <a:gd name="T27" fmla="*/ 142 h 169"/>
              <a:gd name="T28" fmla="*/ 57 w 129"/>
              <a:gd name="T29" fmla="*/ 142 h 169"/>
              <a:gd name="T30" fmla="*/ 57 w 129"/>
              <a:gd name="T31" fmla="*/ 121 h 169"/>
              <a:gd name="T32" fmla="*/ 72 w 129"/>
              <a:gd name="T33" fmla="*/ 121 h 169"/>
              <a:gd name="T34" fmla="*/ 72 w 129"/>
              <a:gd name="T35" fmla="*/ 142 h 169"/>
              <a:gd name="T36" fmla="*/ 105 w 129"/>
              <a:gd name="T37" fmla="*/ 84 h 169"/>
              <a:gd name="T38" fmla="*/ 24 w 129"/>
              <a:gd name="T39" fmla="*/ 84 h 169"/>
              <a:gd name="T40" fmla="*/ 24 w 129"/>
              <a:gd name="T41" fmla="*/ 56 h 169"/>
              <a:gd name="T42" fmla="*/ 64 w 129"/>
              <a:gd name="T43" fmla="*/ 16 h 169"/>
              <a:gd name="T44" fmla="*/ 105 w 129"/>
              <a:gd name="T45" fmla="*/ 56 h 169"/>
              <a:gd name="T46" fmla="*/ 105 w 129"/>
              <a:gd name="T47" fmla="*/ 84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9" h="169">
                <a:moveTo>
                  <a:pt x="120" y="56"/>
                </a:moveTo>
                <a:cubicBezTo>
                  <a:pt x="120" y="49"/>
                  <a:pt x="119" y="41"/>
                  <a:pt x="116" y="34"/>
                </a:cubicBezTo>
                <a:cubicBezTo>
                  <a:pt x="107" y="14"/>
                  <a:pt x="87" y="0"/>
                  <a:pt x="64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41" y="0"/>
                  <a:pt x="21" y="14"/>
                  <a:pt x="13" y="34"/>
                </a:cubicBezTo>
                <a:cubicBezTo>
                  <a:pt x="10" y="41"/>
                  <a:pt x="8" y="49"/>
                  <a:pt x="8" y="56"/>
                </a:cubicBezTo>
                <a:cubicBezTo>
                  <a:pt x="8" y="84"/>
                  <a:pt x="8" y="84"/>
                  <a:pt x="8" y="84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169"/>
                  <a:pt x="0" y="169"/>
                  <a:pt x="0" y="169"/>
                </a:cubicBezTo>
                <a:cubicBezTo>
                  <a:pt x="129" y="169"/>
                  <a:pt x="129" y="169"/>
                  <a:pt x="129" y="169"/>
                </a:cubicBezTo>
                <a:cubicBezTo>
                  <a:pt x="129" y="84"/>
                  <a:pt x="129" y="84"/>
                  <a:pt x="129" y="84"/>
                </a:cubicBezTo>
                <a:cubicBezTo>
                  <a:pt x="120" y="84"/>
                  <a:pt x="120" y="84"/>
                  <a:pt x="120" y="84"/>
                </a:cubicBezTo>
                <a:lnTo>
                  <a:pt x="120" y="56"/>
                </a:lnTo>
                <a:close/>
                <a:moveTo>
                  <a:pt x="72" y="142"/>
                </a:moveTo>
                <a:cubicBezTo>
                  <a:pt x="57" y="142"/>
                  <a:pt x="57" y="142"/>
                  <a:pt x="57" y="142"/>
                </a:cubicBezTo>
                <a:cubicBezTo>
                  <a:pt x="57" y="121"/>
                  <a:pt x="57" y="121"/>
                  <a:pt x="57" y="121"/>
                </a:cubicBezTo>
                <a:cubicBezTo>
                  <a:pt x="72" y="121"/>
                  <a:pt x="72" y="121"/>
                  <a:pt x="72" y="121"/>
                </a:cubicBezTo>
                <a:lnTo>
                  <a:pt x="72" y="142"/>
                </a:lnTo>
                <a:close/>
                <a:moveTo>
                  <a:pt x="105" y="84"/>
                </a:moveTo>
                <a:cubicBezTo>
                  <a:pt x="24" y="84"/>
                  <a:pt x="24" y="84"/>
                  <a:pt x="24" y="84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34"/>
                  <a:pt x="42" y="16"/>
                  <a:pt x="64" y="16"/>
                </a:cubicBezTo>
                <a:cubicBezTo>
                  <a:pt x="86" y="16"/>
                  <a:pt x="105" y="34"/>
                  <a:pt x="105" y="56"/>
                </a:cubicBezTo>
                <a:lnTo>
                  <a:pt x="105" y="8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xmlns="" id="{8AE32DF3-D1F5-45B9-B09E-7E157E6F3699}"/>
              </a:ext>
            </a:extLst>
          </p:cNvPr>
          <p:cNvSpPr txBox="1"/>
          <p:nvPr/>
        </p:nvSpPr>
        <p:spPr>
          <a:xfrm>
            <a:off x="2136330" y="3643037"/>
            <a:ext cx="1357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id-ID" sz="16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xmlns="" id="{8E1EE7D9-EDAB-478A-8766-8F30F4C96AFD}"/>
              </a:ext>
            </a:extLst>
          </p:cNvPr>
          <p:cNvSpPr txBox="1"/>
          <p:nvPr/>
        </p:nvSpPr>
        <p:spPr>
          <a:xfrm>
            <a:off x="1334453" y="3957141"/>
            <a:ext cx="21591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altLang="ko-KR" sz="11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sz="11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8AE32DF3-D1F5-45B9-B09E-7E157E6F3699}"/>
              </a:ext>
            </a:extLst>
          </p:cNvPr>
          <p:cNvSpPr txBox="1"/>
          <p:nvPr/>
        </p:nvSpPr>
        <p:spPr>
          <a:xfrm>
            <a:off x="2763596" y="5046038"/>
            <a:ext cx="1357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id-ID" sz="16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8E1EE7D9-EDAB-478A-8766-8F30F4C96AFD}"/>
              </a:ext>
            </a:extLst>
          </p:cNvPr>
          <p:cNvSpPr txBox="1"/>
          <p:nvPr/>
        </p:nvSpPr>
        <p:spPr>
          <a:xfrm>
            <a:off x="1961719" y="5360142"/>
            <a:ext cx="21591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altLang="ko-KR" sz="11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 algn="r"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sz="11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xmlns="" id="{8AE32DF3-D1F5-45B9-B09E-7E157E6F3699}"/>
              </a:ext>
            </a:extLst>
          </p:cNvPr>
          <p:cNvSpPr txBox="1"/>
          <p:nvPr/>
        </p:nvSpPr>
        <p:spPr>
          <a:xfrm>
            <a:off x="8092141" y="2335010"/>
            <a:ext cx="1357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id-ID" sz="16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xmlns="" id="{8E1EE7D9-EDAB-478A-8766-8F30F4C96AFD}"/>
              </a:ext>
            </a:extLst>
          </p:cNvPr>
          <p:cNvSpPr txBox="1"/>
          <p:nvPr/>
        </p:nvSpPr>
        <p:spPr>
          <a:xfrm>
            <a:off x="8100767" y="2649114"/>
            <a:ext cx="2159108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altLang="ko-KR" sz="11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sz="11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xmlns="" id="{8AE32DF3-D1F5-45B9-B09E-7E157E6F3699}"/>
              </a:ext>
            </a:extLst>
          </p:cNvPr>
          <p:cNvSpPr txBox="1"/>
          <p:nvPr/>
        </p:nvSpPr>
        <p:spPr>
          <a:xfrm>
            <a:off x="8676202" y="3643037"/>
            <a:ext cx="1357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id-ID" sz="16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8E1EE7D9-EDAB-478A-8766-8F30F4C96AFD}"/>
              </a:ext>
            </a:extLst>
          </p:cNvPr>
          <p:cNvSpPr txBox="1"/>
          <p:nvPr/>
        </p:nvSpPr>
        <p:spPr>
          <a:xfrm>
            <a:off x="8684828" y="3957141"/>
            <a:ext cx="2159108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altLang="ko-KR" sz="11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sz="11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xmlns="" id="{8AE32DF3-D1F5-45B9-B09E-7E157E6F3699}"/>
              </a:ext>
            </a:extLst>
          </p:cNvPr>
          <p:cNvSpPr txBox="1"/>
          <p:nvPr/>
        </p:nvSpPr>
        <p:spPr>
          <a:xfrm>
            <a:off x="7973143" y="5137382"/>
            <a:ext cx="1357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>
                <a:solidFill>
                  <a:schemeClr val="tx2"/>
                </a:solidFill>
                <a:latin typeface="Noto Sans CJK KR Bold" panose="020B0800000000000000" pitchFamily="34" charset="-127"/>
                <a:ea typeface="Noto Sans CJK KR Bold" panose="020B0800000000000000" pitchFamily="34" charset="-127"/>
              </a:rPr>
              <a:t>Title is here</a:t>
            </a:r>
            <a:endParaRPr lang="id-ID" sz="1600" dirty="0">
              <a:solidFill>
                <a:schemeClr val="tx2"/>
              </a:solidFill>
              <a:latin typeface="Noto Sans CJK KR Bold" panose="020B0800000000000000" pitchFamily="34" charset="-127"/>
              <a:ea typeface="Noto Sans CJK KR Bold" panose="020B0800000000000000" pitchFamily="34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xmlns="" id="{8E1EE7D9-EDAB-478A-8766-8F30F4C96AFD}"/>
              </a:ext>
            </a:extLst>
          </p:cNvPr>
          <p:cNvSpPr txBox="1"/>
          <p:nvPr/>
        </p:nvSpPr>
        <p:spPr>
          <a:xfrm>
            <a:off x="7981769" y="5451486"/>
            <a:ext cx="2159108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altLang="ko-KR" sz="1100" dirty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100" dirty="0" smtClean="0">
                <a:solidFill>
                  <a:schemeClr val="tx2"/>
                </a:solidFill>
                <a:latin typeface="Noto Sans CJK KR Thin" panose="020B0200000000000000" pitchFamily="34" charset="-127"/>
                <a:ea typeface="Noto Sans CJK KR Thin" panose="020B0200000000000000" pitchFamily="34" charset="-127"/>
              </a:rPr>
              <a:t>이곳에 내용을 넣어주세요</a:t>
            </a:r>
            <a:endParaRPr lang="en-US" sz="1100" dirty="0" smtClean="0">
              <a:solidFill>
                <a:schemeClr val="tx2"/>
              </a:solidFill>
              <a:latin typeface="Noto Sans CJK KR Thin" panose="020B0200000000000000" pitchFamily="34" charset="-127"/>
              <a:ea typeface="Noto Sans CJK KR Thin" panose="020B0200000000000000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34729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"/>
          <p:cNvSpPr>
            <a:spLocks/>
          </p:cNvSpPr>
          <p:nvPr/>
        </p:nvSpPr>
        <p:spPr bwMode="auto">
          <a:xfrm>
            <a:off x="8120706" y="2164834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 flipV="1">
            <a:off x="5924194" y="3429002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3729106" y="2164834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1535314" y="2164834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 flipV="1">
            <a:off x="1535314" y="3429002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3729106" y="3429002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924194" y="2164834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 flipV="1">
            <a:off x="8120706" y="3429002"/>
            <a:ext cx="2535983" cy="1264167"/>
          </a:xfrm>
          <a:custGeom>
            <a:avLst/>
            <a:gdLst>
              <a:gd name="T0" fmla="*/ 210 w 421"/>
              <a:gd name="T1" fmla="*/ 57 h 210"/>
              <a:gd name="T2" fmla="*/ 364 w 421"/>
              <a:gd name="T3" fmla="*/ 210 h 210"/>
              <a:gd name="T4" fmla="*/ 421 w 421"/>
              <a:gd name="T5" fmla="*/ 210 h 210"/>
              <a:gd name="T6" fmla="*/ 210 w 421"/>
              <a:gd name="T7" fmla="*/ 0 h 210"/>
              <a:gd name="T8" fmla="*/ 0 w 421"/>
              <a:gd name="T9" fmla="*/ 210 h 210"/>
              <a:gd name="T10" fmla="*/ 57 w 421"/>
              <a:gd name="T11" fmla="*/ 210 h 210"/>
              <a:gd name="T12" fmla="*/ 210 w 421"/>
              <a:gd name="T13" fmla="*/ 57 h 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1" h="210">
                <a:moveTo>
                  <a:pt x="210" y="57"/>
                </a:moveTo>
                <a:cubicBezTo>
                  <a:pt x="295" y="57"/>
                  <a:pt x="364" y="126"/>
                  <a:pt x="364" y="210"/>
                </a:cubicBezTo>
                <a:cubicBezTo>
                  <a:pt x="421" y="210"/>
                  <a:pt x="421" y="210"/>
                  <a:pt x="421" y="210"/>
                </a:cubicBezTo>
                <a:cubicBezTo>
                  <a:pt x="421" y="93"/>
                  <a:pt x="327" y="0"/>
                  <a:pt x="210" y="0"/>
                </a:cubicBezTo>
                <a:cubicBezTo>
                  <a:pt x="93" y="0"/>
                  <a:pt x="0" y="93"/>
                  <a:pt x="0" y="210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57" y="126"/>
                  <a:pt x="126" y="57"/>
                  <a:pt x="210" y="57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2521382" y="3152711"/>
            <a:ext cx="561057" cy="562124"/>
            <a:chOff x="5346700" y="-104775"/>
            <a:chExt cx="835025" cy="836613"/>
          </a:xfrm>
          <a:solidFill>
            <a:schemeClr val="accent2"/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5346700" y="-104775"/>
              <a:ext cx="835025" cy="836613"/>
            </a:xfrm>
            <a:custGeom>
              <a:avLst/>
              <a:gdLst>
                <a:gd name="T0" fmla="*/ 138 w 220"/>
                <a:gd name="T1" fmla="*/ 0 h 220"/>
                <a:gd name="T2" fmla="*/ 55 w 220"/>
                <a:gd name="T3" fmla="*/ 83 h 220"/>
                <a:gd name="T4" fmla="*/ 65 w 220"/>
                <a:gd name="T5" fmla="*/ 121 h 220"/>
                <a:gd name="T6" fmla="*/ 7 w 220"/>
                <a:gd name="T7" fmla="*/ 178 h 220"/>
                <a:gd name="T8" fmla="*/ 7 w 220"/>
                <a:gd name="T9" fmla="*/ 178 h 220"/>
                <a:gd name="T10" fmla="*/ 0 w 220"/>
                <a:gd name="T11" fmla="*/ 196 h 220"/>
                <a:gd name="T12" fmla="*/ 24 w 220"/>
                <a:gd name="T13" fmla="*/ 220 h 220"/>
                <a:gd name="T14" fmla="*/ 42 w 220"/>
                <a:gd name="T15" fmla="*/ 213 h 220"/>
                <a:gd name="T16" fmla="*/ 42 w 220"/>
                <a:gd name="T17" fmla="*/ 213 h 220"/>
                <a:gd name="T18" fmla="*/ 99 w 220"/>
                <a:gd name="T19" fmla="*/ 155 h 220"/>
                <a:gd name="T20" fmla="*/ 138 w 220"/>
                <a:gd name="T21" fmla="*/ 165 h 220"/>
                <a:gd name="T22" fmla="*/ 220 w 220"/>
                <a:gd name="T23" fmla="*/ 83 h 220"/>
                <a:gd name="T24" fmla="*/ 138 w 220"/>
                <a:gd name="T25" fmla="*/ 0 h 220"/>
                <a:gd name="T26" fmla="*/ 33 w 220"/>
                <a:gd name="T27" fmla="*/ 204 h 220"/>
                <a:gd name="T28" fmla="*/ 24 w 220"/>
                <a:gd name="T29" fmla="*/ 208 h 220"/>
                <a:gd name="T30" fmla="*/ 12 w 220"/>
                <a:gd name="T31" fmla="*/ 196 h 220"/>
                <a:gd name="T32" fmla="*/ 16 w 220"/>
                <a:gd name="T33" fmla="*/ 187 h 220"/>
                <a:gd name="T34" fmla="*/ 16 w 220"/>
                <a:gd name="T35" fmla="*/ 187 h 220"/>
                <a:gd name="T36" fmla="*/ 71 w 220"/>
                <a:gd name="T37" fmla="*/ 132 h 220"/>
                <a:gd name="T38" fmla="*/ 88 w 220"/>
                <a:gd name="T39" fmla="*/ 149 h 220"/>
                <a:gd name="T40" fmla="*/ 33 w 220"/>
                <a:gd name="T41" fmla="*/ 204 h 220"/>
                <a:gd name="T42" fmla="*/ 138 w 220"/>
                <a:gd name="T43" fmla="*/ 151 h 220"/>
                <a:gd name="T44" fmla="*/ 69 w 220"/>
                <a:gd name="T45" fmla="*/ 83 h 220"/>
                <a:gd name="T46" fmla="*/ 138 w 220"/>
                <a:gd name="T47" fmla="*/ 14 h 220"/>
                <a:gd name="T48" fmla="*/ 206 w 220"/>
                <a:gd name="T49" fmla="*/ 83 h 220"/>
                <a:gd name="T50" fmla="*/ 138 w 220"/>
                <a:gd name="T51" fmla="*/ 15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0" h="220">
                  <a:moveTo>
                    <a:pt x="138" y="0"/>
                  </a:moveTo>
                  <a:cubicBezTo>
                    <a:pt x="92" y="0"/>
                    <a:pt x="55" y="37"/>
                    <a:pt x="55" y="83"/>
                  </a:cubicBezTo>
                  <a:cubicBezTo>
                    <a:pt x="55" y="96"/>
                    <a:pt x="58" y="110"/>
                    <a:pt x="65" y="121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7" y="178"/>
                    <a:pt x="7" y="178"/>
                    <a:pt x="7" y="178"/>
                  </a:cubicBezTo>
                  <a:cubicBezTo>
                    <a:pt x="3" y="183"/>
                    <a:pt x="0" y="189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31" y="220"/>
                    <a:pt x="37" y="217"/>
                    <a:pt x="42" y="213"/>
                  </a:cubicBezTo>
                  <a:cubicBezTo>
                    <a:pt x="42" y="213"/>
                    <a:pt x="42" y="213"/>
                    <a:pt x="42" y="213"/>
                  </a:cubicBezTo>
                  <a:cubicBezTo>
                    <a:pt x="99" y="155"/>
                    <a:pt x="99" y="155"/>
                    <a:pt x="99" y="155"/>
                  </a:cubicBezTo>
                  <a:cubicBezTo>
                    <a:pt x="110" y="162"/>
                    <a:pt x="124" y="165"/>
                    <a:pt x="138" y="165"/>
                  </a:cubicBezTo>
                  <a:cubicBezTo>
                    <a:pt x="183" y="165"/>
                    <a:pt x="220" y="128"/>
                    <a:pt x="220" y="83"/>
                  </a:cubicBezTo>
                  <a:cubicBezTo>
                    <a:pt x="220" y="37"/>
                    <a:pt x="183" y="0"/>
                    <a:pt x="138" y="0"/>
                  </a:cubicBezTo>
                  <a:close/>
                  <a:moveTo>
                    <a:pt x="33" y="204"/>
                  </a:moveTo>
                  <a:cubicBezTo>
                    <a:pt x="31" y="206"/>
                    <a:pt x="28" y="208"/>
                    <a:pt x="24" y="208"/>
                  </a:cubicBezTo>
                  <a:cubicBezTo>
                    <a:pt x="18" y="208"/>
                    <a:pt x="12" y="202"/>
                    <a:pt x="12" y="196"/>
                  </a:cubicBezTo>
                  <a:cubicBezTo>
                    <a:pt x="12" y="192"/>
                    <a:pt x="14" y="189"/>
                    <a:pt x="16" y="187"/>
                  </a:cubicBezTo>
                  <a:cubicBezTo>
                    <a:pt x="16" y="187"/>
                    <a:pt x="16" y="187"/>
                    <a:pt x="16" y="187"/>
                  </a:cubicBezTo>
                  <a:cubicBezTo>
                    <a:pt x="71" y="132"/>
                    <a:pt x="71" y="132"/>
                    <a:pt x="71" y="132"/>
                  </a:cubicBezTo>
                  <a:cubicBezTo>
                    <a:pt x="76" y="138"/>
                    <a:pt x="82" y="144"/>
                    <a:pt x="88" y="149"/>
                  </a:cubicBezTo>
                  <a:lnTo>
                    <a:pt x="33" y="204"/>
                  </a:lnTo>
                  <a:close/>
                  <a:moveTo>
                    <a:pt x="138" y="151"/>
                  </a:moveTo>
                  <a:cubicBezTo>
                    <a:pt x="100" y="151"/>
                    <a:pt x="69" y="120"/>
                    <a:pt x="69" y="83"/>
                  </a:cubicBezTo>
                  <a:cubicBezTo>
                    <a:pt x="69" y="45"/>
                    <a:pt x="100" y="14"/>
                    <a:pt x="138" y="14"/>
                  </a:cubicBezTo>
                  <a:cubicBezTo>
                    <a:pt x="175" y="14"/>
                    <a:pt x="206" y="45"/>
                    <a:pt x="206" y="83"/>
                  </a:cubicBezTo>
                  <a:cubicBezTo>
                    <a:pt x="206" y="120"/>
                    <a:pt x="175" y="151"/>
                    <a:pt x="138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5684838" y="25400"/>
              <a:ext cx="196850" cy="196850"/>
            </a:xfrm>
            <a:custGeom>
              <a:avLst/>
              <a:gdLst>
                <a:gd name="T0" fmla="*/ 49 w 52"/>
                <a:gd name="T1" fmla="*/ 0 h 52"/>
                <a:gd name="T2" fmla="*/ 0 w 52"/>
                <a:gd name="T3" fmla="*/ 49 h 52"/>
                <a:gd name="T4" fmla="*/ 4 w 52"/>
                <a:gd name="T5" fmla="*/ 52 h 52"/>
                <a:gd name="T6" fmla="*/ 7 w 52"/>
                <a:gd name="T7" fmla="*/ 49 h 52"/>
                <a:gd name="T8" fmla="*/ 49 w 52"/>
                <a:gd name="T9" fmla="*/ 7 h 52"/>
                <a:gd name="T10" fmla="*/ 52 w 52"/>
                <a:gd name="T11" fmla="*/ 4 h 52"/>
                <a:gd name="T12" fmla="*/ 49 w 52"/>
                <a:gd name="T1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2">
                  <a:moveTo>
                    <a:pt x="49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50"/>
                    <a:pt x="2" y="52"/>
                    <a:pt x="4" y="52"/>
                  </a:cubicBezTo>
                  <a:cubicBezTo>
                    <a:pt x="6" y="52"/>
                    <a:pt x="7" y="50"/>
                    <a:pt x="7" y="49"/>
                  </a:cubicBezTo>
                  <a:cubicBezTo>
                    <a:pt x="7" y="26"/>
                    <a:pt x="26" y="7"/>
                    <a:pt x="49" y="7"/>
                  </a:cubicBezTo>
                  <a:cubicBezTo>
                    <a:pt x="50" y="7"/>
                    <a:pt x="52" y="6"/>
                    <a:pt x="52" y="4"/>
                  </a:cubicBezTo>
                  <a:cubicBezTo>
                    <a:pt x="52" y="2"/>
                    <a:pt x="50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4758461" y="3195688"/>
            <a:ext cx="477272" cy="476171"/>
            <a:chOff x="6294438" y="-201613"/>
            <a:chExt cx="687387" cy="685801"/>
          </a:xfrm>
          <a:solidFill>
            <a:schemeClr val="accent3"/>
          </a:solidFill>
        </p:grpSpPr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1" name="Freeform 17"/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6" name="Freeform 22"/>
            <p:cNvSpPr>
              <a:spLocks noEditPoints="1"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7" name="Freeform 26"/>
          <p:cNvSpPr>
            <a:spLocks noEditPoints="1"/>
          </p:cNvSpPr>
          <p:nvPr/>
        </p:nvSpPr>
        <p:spPr bwMode="auto">
          <a:xfrm>
            <a:off x="6914804" y="3164331"/>
            <a:ext cx="554760" cy="538884"/>
          </a:xfrm>
          <a:custGeom>
            <a:avLst/>
            <a:gdLst>
              <a:gd name="T0" fmla="*/ 188 w 263"/>
              <a:gd name="T1" fmla="*/ 0 h 256"/>
              <a:gd name="T2" fmla="*/ 111 w 263"/>
              <a:gd name="T3" fmla="*/ 54 h 256"/>
              <a:gd name="T4" fmla="*/ 111 w 263"/>
              <a:gd name="T5" fmla="*/ 55 h 256"/>
              <a:gd name="T6" fmla="*/ 28 w 263"/>
              <a:gd name="T7" fmla="*/ 138 h 256"/>
              <a:gd name="T8" fmla="*/ 1 w 263"/>
              <a:gd name="T9" fmla="*/ 220 h 256"/>
              <a:gd name="T10" fmla="*/ 28 w 263"/>
              <a:gd name="T11" fmla="*/ 256 h 256"/>
              <a:gd name="T12" fmla="*/ 105 w 263"/>
              <a:gd name="T13" fmla="*/ 237 h 256"/>
              <a:gd name="T14" fmla="*/ 241 w 263"/>
              <a:gd name="T15" fmla="*/ 105 h 256"/>
              <a:gd name="T16" fmla="*/ 128 w 263"/>
              <a:gd name="T17" fmla="*/ 190 h 256"/>
              <a:gd name="T18" fmla="*/ 198 w 263"/>
              <a:gd name="T19" fmla="*/ 94 h 256"/>
              <a:gd name="T20" fmla="*/ 190 w 263"/>
              <a:gd name="T21" fmla="*/ 134 h 256"/>
              <a:gd name="T22" fmla="*/ 128 w 263"/>
              <a:gd name="T23" fmla="*/ 196 h 256"/>
              <a:gd name="T24" fmla="*/ 118 w 263"/>
              <a:gd name="T25" fmla="*/ 162 h 256"/>
              <a:gd name="T26" fmla="*/ 91 w 263"/>
              <a:gd name="T27" fmla="*/ 136 h 256"/>
              <a:gd name="T28" fmla="*/ 184 w 263"/>
              <a:gd name="T29" fmla="*/ 72 h 256"/>
              <a:gd name="T30" fmla="*/ 118 w 263"/>
              <a:gd name="T31" fmla="*/ 162 h 256"/>
              <a:gd name="T32" fmla="*/ 61 w 263"/>
              <a:gd name="T33" fmla="*/ 128 h 256"/>
              <a:gd name="T34" fmla="*/ 159 w 263"/>
              <a:gd name="T35" fmla="*/ 57 h 256"/>
              <a:gd name="T36" fmla="*/ 33 w 263"/>
              <a:gd name="T37" fmla="*/ 239 h 256"/>
              <a:gd name="T38" fmla="*/ 16 w 263"/>
              <a:gd name="T39" fmla="*/ 228 h 256"/>
              <a:gd name="T40" fmla="*/ 25 w 263"/>
              <a:gd name="T41" fmla="*/ 193 h 256"/>
              <a:gd name="T42" fmla="*/ 63 w 263"/>
              <a:gd name="T43" fmla="*/ 231 h 256"/>
              <a:gd name="T44" fmla="*/ 71 w 263"/>
              <a:gd name="T45" fmla="*/ 229 h 256"/>
              <a:gd name="T46" fmla="*/ 27 w 263"/>
              <a:gd name="T47" fmla="*/ 185 h 256"/>
              <a:gd name="T48" fmla="*/ 39 w 263"/>
              <a:gd name="T49" fmla="*/ 150 h 256"/>
              <a:gd name="T50" fmla="*/ 103 w 263"/>
              <a:gd name="T51" fmla="*/ 220 h 256"/>
              <a:gd name="T52" fmla="*/ 71 w 263"/>
              <a:gd name="T53" fmla="*/ 229 h 256"/>
              <a:gd name="T54" fmla="*/ 216 w 263"/>
              <a:gd name="T55" fmla="*/ 108 h 256"/>
              <a:gd name="T56" fmla="*/ 196 w 263"/>
              <a:gd name="T57" fmla="*/ 60 h 256"/>
              <a:gd name="T58" fmla="*/ 162 w 263"/>
              <a:gd name="T59" fmla="*/ 26 h 256"/>
              <a:gd name="T60" fmla="*/ 224 w 263"/>
              <a:gd name="T61" fmla="*/ 32 h 256"/>
              <a:gd name="T62" fmla="*/ 230 w 263"/>
              <a:gd name="T63" fmla="*/ 94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63" h="256">
                <a:moveTo>
                  <a:pt x="235" y="21"/>
                </a:moveTo>
                <a:cubicBezTo>
                  <a:pt x="222" y="8"/>
                  <a:pt x="205" y="0"/>
                  <a:pt x="188" y="0"/>
                </a:cubicBezTo>
                <a:cubicBezTo>
                  <a:pt x="173" y="0"/>
                  <a:pt x="160" y="5"/>
                  <a:pt x="150" y="15"/>
                </a:cubicBezTo>
                <a:cubicBezTo>
                  <a:pt x="111" y="54"/>
                  <a:pt x="111" y="54"/>
                  <a:pt x="111" y="54"/>
                </a:cubicBezTo>
                <a:cubicBezTo>
                  <a:pt x="111" y="54"/>
                  <a:pt x="111" y="54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111" y="55"/>
                  <a:pt x="111" y="55"/>
                  <a:pt x="111" y="55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24" y="142"/>
                  <a:pt x="22" y="147"/>
                  <a:pt x="20" y="152"/>
                </a:cubicBezTo>
                <a:cubicBezTo>
                  <a:pt x="1" y="220"/>
                  <a:pt x="1" y="220"/>
                  <a:pt x="1" y="220"/>
                </a:cubicBezTo>
                <a:cubicBezTo>
                  <a:pt x="1" y="220"/>
                  <a:pt x="0" y="225"/>
                  <a:pt x="0" y="228"/>
                </a:cubicBezTo>
                <a:cubicBezTo>
                  <a:pt x="0" y="243"/>
                  <a:pt x="13" y="256"/>
                  <a:pt x="28" y="256"/>
                </a:cubicBezTo>
                <a:cubicBezTo>
                  <a:pt x="31" y="256"/>
                  <a:pt x="37" y="255"/>
                  <a:pt x="37" y="255"/>
                </a:cubicBezTo>
                <a:cubicBezTo>
                  <a:pt x="105" y="237"/>
                  <a:pt x="105" y="237"/>
                  <a:pt x="105" y="237"/>
                </a:cubicBezTo>
                <a:cubicBezTo>
                  <a:pt x="110" y="235"/>
                  <a:pt x="115" y="232"/>
                  <a:pt x="119" y="229"/>
                </a:cubicBezTo>
                <a:cubicBezTo>
                  <a:pt x="241" y="105"/>
                  <a:pt x="241" y="105"/>
                  <a:pt x="241" y="105"/>
                </a:cubicBezTo>
                <a:cubicBezTo>
                  <a:pt x="263" y="83"/>
                  <a:pt x="261" y="46"/>
                  <a:pt x="235" y="21"/>
                </a:cubicBezTo>
                <a:close/>
                <a:moveTo>
                  <a:pt x="128" y="190"/>
                </a:moveTo>
                <a:cubicBezTo>
                  <a:pt x="127" y="183"/>
                  <a:pt x="125" y="176"/>
                  <a:pt x="122" y="169"/>
                </a:cubicBezTo>
                <a:cubicBezTo>
                  <a:pt x="198" y="94"/>
                  <a:pt x="198" y="94"/>
                  <a:pt x="198" y="94"/>
                </a:cubicBezTo>
                <a:cubicBezTo>
                  <a:pt x="203" y="108"/>
                  <a:pt x="200" y="12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90" y="134"/>
                  <a:pt x="190" y="134"/>
                  <a:pt x="190" y="134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4"/>
                  <a:pt x="128" y="192"/>
                  <a:pt x="128" y="190"/>
                </a:cubicBezTo>
                <a:close/>
                <a:moveTo>
                  <a:pt x="118" y="162"/>
                </a:moveTo>
                <a:cubicBezTo>
                  <a:pt x="115" y="157"/>
                  <a:pt x="112" y="152"/>
                  <a:pt x="108" y="148"/>
                </a:cubicBezTo>
                <a:cubicBezTo>
                  <a:pt x="103" y="143"/>
                  <a:pt x="97" y="140"/>
                  <a:pt x="91" y="136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74" y="63"/>
                  <a:pt x="179" y="66"/>
                  <a:pt x="184" y="72"/>
                </a:cubicBezTo>
                <a:cubicBezTo>
                  <a:pt x="189" y="76"/>
                  <a:pt x="192" y="81"/>
                  <a:pt x="195" y="86"/>
                </a:cubicBezTo>
                <a:lnTo>
                  <a:pt x="118" y="162"/>
                </a:lnTo>
                <a:close/>
                <a:moveTo>
                  <a:pt x="84" y="133"/>
                </a:moveTo>
                <a:cubicBezTo>
                  <a:pt x="76" y="130"/>
                  <a:pt x="69" y="128"/>
                  <a:pt x="61" y="128"/>
                </a:cubicBezTo>
                <a:cubicBezTo>
                  <a:pt x="123" y="66"/>
                  <a:pt x="123" y="66"/>
                  <a:pt x="123" y="66"/>
                </a:cubicBezTo>
                <a:cubicBezTo>
                  <a:pt x="132" y="56"/>
                  <a:pt x="146" y="54"/>
                  <a:pt x="159" y="57"/>
                </a:cubicBezTo>
                <a:lnTo>
                  <a:pt x="84" y="133"/>
                </a:lnTo>
                <a:close/>
                <a:moveTo>
                  <a:pt x="33" y="239"/>
                </a:moveTo>
                <a:cubicBezTo>
                  <a:pt x="32" y="239"/>
                  <a:pt x="30" y="240"/>
                  <a:pt x="28" y="240"/>
                </a:cubicBezTo>
                <a:cubicBezTo>
                  <a:pt x="21" y="240"/>
                  <a:pt x="16" y="235"/>
                  <a:pt x="16" y="228"/>
                </a:cubicBezTo>
                <a:cubicBezTo>
                  <a:pt x="16" y="227"/>
                  <a:pt x="17" y="224"/>
                  <a:pt x="17" y="224"/>
                </a:cubicBezTo>
                <a:cubicBezTo>
                  <a:pt x="25" y="193"/>
                  <a:pt x="25" y="193"/>
                  <a:pt x="25" y="193"/>
                </a:cubicBezTo>
                <a:cubicBezTo>
                  <a:pt x="34" y="193"/>
                  <a:pt x="44" y="196"/>
                  <a:pt x="52" y="204"/>
                </a:cubicBezTo>
                <a:cubicBezTo>
                  <a:pt x="60" y="212"/>
                  <a:pt x="64" y="222"/>
                  <a:pt x="63" y="231"/>
                </a:cubicBezTo>
                <a:lnTo>
                  <a:pt x="33" y="239"/>
                </a:lnTo>
                <a:close/>
                <a:moveTo>
                  <a:pt x="71" y="229"/>
                </a:moveTo>
                <a:cubicBezTo>
                  <a:pt x="71" y="218"/>
                  <a:pt x="66" y="207"/>
                  <a:pt x="58" y="198"/>
                </a:cubicBezTo>
                <a:cubicBezTo>
                  <a:pt x="49" y="190"/>
                  <a:pt x="38" y="185"/>
                  <a:pt x="27" y="185"/>
                </a:cubicBezTo>
                <a:cubicBezTo>
                  <a:pt x="35" y="156"/>
                  <a:pt x="35" y="156"/>
                  <a:pt x="35" y="156"/>
                </a:cubicBezTo>
                <a:cubicBezTo>
                  <a:pt x="36" y="154"/>
                  <a:pt x="37" y="152"/>
                  <a:pt x="39" y="150"/>
                </a:cubicBezTo>
                <a:cubicBezTo>
                  <a:pt x="55" y="139"/>
                  <a:pt x="79" y="142"/>
                  <a:pt x="96" y="160"/>
                </a:cubicBezTo>
                <a:cubicBezTo>
                  <a:pt x="115" y="178"/>
                  <a:pt x="117" y="204"/>
                  <a:pt x="103" y="220"/>
                </a:cubicBezTo>
                <a:cubicBezTo>
                  <a:pt x="103" y="221"/>
                  <a:pt x="102" y="221"/>
                  <a:pt x="101" y="221"/>
                </a:cubicBezTo>
                <a:lnTo>
                  <a:pt x="71" y="229"/>
                </a:lnTo>
                <a:close/>
                <a:moveTo>
                  <a:pt x="230" y="94"/>
                </a:moveTo>
                <a:cubicBezTo>
                  <a:pt x="216" y="108"/>
                  <a:pt x="216" y="108"/>
                  <a:pt x="216" y="108"/>
                </a:cubicBezTo>
                <a:cubicBezTo>
                  <a:pt x="216" y="106"/>
                  <a:pt x="216" y="104"/>
                  <a:pt x="216" y="102"/>
                </a:cubicBezTo>
                <a:cubicBezTo>
                  <a:pt x="215" y="87"/>
                  <a:pt x="207" y="72"/>
                  <a:pt x="196" y="60"/>
                </a:cubicBezTo>
                <a:cubicBezTo>
                  <a:pt x="183" y="47"/>
                  <a:pt x="165" y="40"/>
                  <a:pt x="148" y="40"/>
                </a:cubicBezTo>
                <a:cubicBezTo>
                  <a:pt x="162" y="26"/>
                  <a:pt x="162" y="26"/>
                  <a:pt x="162" y="26"/>
                </a:cubicBezTo>
                <a:cubicBezTo>
                  <a:pt x="168" y="20"/>
                  <a:pt x="177" y="16"/>
                  <a:pt x="188" y="16"/>
                </a:cubicBezTo>
                <a:cubicBezTo>
                  <a:pt x="200" y="16"/>
                  <a:pt x="214" y="22"/>
                  <a:pt x="224" y="32"/>
                </a:cubicBezTo>
                <a:cubicBezTo>
                  <a:pt x="233" y="41"/>
                  <a:pt x="239" y="53"/>
                  <a:pt x="240" y="65"/>
                </a:cubicBezTo>
                <a:cubicBezTo>
                  <a:pt x="241" y="76"/>
                  <a:pt x="237" y="87"/>
                  <a:pt x="230" y="9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8" name="Group 27"/>
          <p:cNvGrpSpPr/>
          <p:nvPr/>
        </p:nvGrpSpPr>
        <p:grpSpPr>
          <a:xfrm>
            <a:off x="9140182" y="3150637"/>
            <a:ext cx="497031" cy="566272"/>
            <a:chOff x="6980238" y="-269034"/>
            <a:chExt cx="1150937" cy="1311275"/>
          </a:xfrm>
          <a:solidFill>
            <a:schemeClr val="accent5"/>
          </a:solidFill>
        </p:grpSpPr>
        <p:sp>
          <p:nvSpPr>
            <p:cNvPr id="29" name="Freeform 30"/>
            <p:cNvSpPr>
              <a:spLocks noEditPoints="1"/>
            </p:cNvSpPr>
            <p:nvPr/>
          </p:nvSpPr>
          <p:spPr bwMode="auto">
            <a:xfrm>
              <a:off x="6980238" y="-269034"/>
              <a:ext cx="1150937" cy="1311275"/>
            </a:xfrm>
            <a:custGeom>
              <a:avLst/>
              <a:gdLst>
                <a:gd name="T0" fmla="*/ 152 w 304"/>
                <a:gd name="T1" fmla="*/ 0 h 347"/>
                <a:gd name="T2" fmla="*/ 0 w 304"/>
                <a:gd name="T3" fmla="*/ 71 h 347"/>
                <a:gd name="T4" fmla="*/ 0 w 304"/>
                <a:gd name="T5" fmla="*/ 277 h 347"/>
                <a:gd name="T6" fmla="*/ 152 w 304"/>
                <a:gd name="T7" fmla="*/ 347 h 347"/>
                <a:gd name="T8" fmla="*/ 304 w 304"/>
                <a:gd name="T9" fmla="*/ 277 h 347"/>
                <a:gd name="T10" fmla="*/ 304 w 304"/>
                <a:gd name="T11" fmla="*/ 71 h 347"/>
                <a:gd name="T12" fmla="*/ 152 w 304"/>
                <a:gd name="T13" fmla="*/ 0 h 347"/>
                <a:gd name="T14" fmla="*/ 282 w 304"/>
                <a:gd name="T15" fmla="*/ 277 h 347"/>
                <a:gd name="T16" fmla="*/ 152 w 304"/>
                <a:gd name="T17" fmla="*/ 326 h 347"/>
                <a:gd name="T18" fmla="*/ 22 w 304"/>
                <a:gd name="T19" fmla="*/ 277 h 347"/>
                <a:gd name="T20" fmla="*/ 22 w 304"/>
                <a:gd name="T21" fmla="*/ 236 h 347"/>
                <a:gd name="T22" fmla="*/ 152 w 304"/>
                <a:gd name="T23" fmla="*/ 271 h 347"/>
                <a:gd name="T24" fmla="*/ 282 w 304"/>
                <a:gd name="T25" fmla="*/ 236 h 347"/>
                <a:gd name="T26" fmla="*/ 282 w 304"/>
                <a:gd name="T27" fmla="*/ 277 h 347"/>
                <a:gd name="T28" fmla="*/ 282 w 304"/>
                <a:gd name="T29" fmla="*/ 212 h 347"/>
                <a:gd name="T30" fmla="*/ 282 w 304"/>
                <a:gd name="T31" fmla="*/ 212 h 347"/>
                <a:gd name="T32" fmla="*/ 282 w 304"/>
                <a:gd name="T33" fmla="*/ 212 h 347"/>
                <a:gd name="T34" fmla="*/ 152 w 304"/>
                <a:gd name="T35" fmla="*/ 261 h 347"/>
                <a:gd name="T36" fmla="*/ 22 w 304"/>
                <a:gd name="T37" fmla="*/ 212 h 347"/>
                <a:gd name="T38" fmla="*/ 22 w 304"/>
                <a:gd name="T39" fmla="*/ 212 h 347"/>
                <a:gd name="T40" fmla="*/ 22 w 304"/>
                <a:gd name="T41" fmla="*/ 212 h 347"/>
                <a:gd name="T42" fmla="*/ 22 w 304"/>
                <a:gd name="T43" fmla="*/ 171 h 347"/>
                <a:gd name="T44" fmla="*/ 152 w 304"/>
                <a:gd name="T45" fmla="*/ 206 h 347"/>
                <a:gd name="T46" fmla="*/ 282 w 304"/>
                <a:gd name="T47" fmla="*/ 171 h 347"/>
                <a:gd name="T48" fmla="*/ 282 w 304"/>
                <a:gd name="T49" fmla="*/ 212 h 347"/>
                <a:gd name="T50" fmla="*/ 282 w 304"/>
                <a:gd name="T51" fmla="*/ 147 h 347"/>
                <a:gd name="T52" fmla="*/ 282 w 304"/>
                <a:gd name="T53" fmla="*/ 147 h 347"/>
                <a:gd name="T54" fmla="*/ 282 w 304"/>
                <a:gd name="T55" fmla="*/ 147 h 347"/>
                <a:gd name="T56" fmla="*/ 152 w 304"/>
                <a:gd name="T57" fmla="*/ 195 h 347"/>
                <a:gd name="T58" fmla="*/ 22 w 304"/>
                <a:gd name="T59" fmla="*/ 147 h 347"/>
                <a:gd name="T60" fmla="*/ 22 w 304"/>
                <a:gd name="T61" fmla="*/ 147 h 347"/>
                <a:gd name="T62" fmla="*/ 22 w 304"/>
                <a:gd name="T63" fmla="*/ 147 h 347"/>
                <a:gd name="T64" fmla="*/ 22 w 304"/>
                <a:gd name="T65" fmla="*/ 109 h 347"/>
                <a:gd name="T66" fmla="*/ 152 w 304"/>
                <a:gd name="T67" fmla="*/ 141 h 347"/>
                <a:gd name="T68" fmla="*/ 282 w 304"/>
                <a:gd name="T69" fmla="*/ 109 h 347"/>
                <a:gd name="T70" fmla="*/ 282 w 304"/>
                <a:gd name="T71" fmla="*/ 147 h 347"/>
                <a:gd name="T72" fmla="*/ 152 w 304"/>
                <a:gd name="T73" fmla="*/ 119 h 347"/>
                <a:gd name="T74" fmla="*/ 22 w 304"/>
                <a:gd name="T75" fmla="*/ 71 h 347"/>
                <a:gd name="T76" fmla="*/ 152 w 304"/>
                <a:gd name="T77" fmla="*/ 22 h 347"/>
                <a:gd name="T78" fmla="*/ 282 w 304"/>
                <a:gd name="T79" fmla="*/ 71 h 347"/>
                <a:gd name="T80" fmla="*/ 152 w 304"/>
                <a:gd name="T81" fmla="*/ 11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04" h="347">
                  <a:moveTo>
                    <a:pt x="152" y="0"/>
                  </a:moveTo>
                  <a:cubicBezTo>
                    <a:pt x="79" y="0"/>
                    <a:pt x="0" y="22"/>
                    <a:pt x="0" y="71"/>
                  </a:cubicBezTo>
                  <a:cubicBezTo>
                    <a:pt x="0" y="277"/>
                    <a:pt x="0" y="277"/>
                    <a:pt x="0" y="277"/>
                  </a:cubicBezTo>
                  <a:cubicBezTo>
                    <a:pt x="0" y="325"/>
                    <a:pt x="79" y="347"/>
                    <a:pt x="152" y="347"/>
                  </a:cubicBezTo>
                  <a:cubicBezTo>
                    <a:pt x="225" y="347"/>
                    <a:pt x="304" y="325"/>
                    <a:pt x="304" y="277"/>
                  </a:cubicBezTo>
                  <a:cubicBezTo>
                    <a:pt x="304" y="71"/>
                    <a:pt x="304" y="71"/>
                    <a:pt x="304" y="71"/>
                  </a:cubicBezTo>
                  <a:cubicBezTo>
                    <a:pt x="304" y="22"/>
                    <a:pt x="225" y="0"/>
                    <a:pt x="152" y="0"/>
                  </a:cubicBezTo>
                  <a:close/>
                  <a:moveTo>
                    <a:pt x="282" y="277"/>
                  </a:moveTo>
                  <a:cubicBezTo>
                    <a:pt x="282" y="304"/>
                    <a:pt x="224" y="326"/>
                    <a:pt x="152" y="326"/>
                  </a:cubicBezTo>
                  <a:cubicBezTo>
                    <a:pt x="80" y="326"/>
                    <a:pt x="22" y="304"/>
                    <a:pt x="22" y="27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44" y="259"/>
                    <a:pt x="98" y="271"/>
                    <a:pt x="152" y="271"/>
                  </a:cubicBezTo>
                  <a:cubicBezTo>
                    <a:pt x="206" y="271"/>
                    <a:pt x="260" y="259"/>
                    <a:pt x="282" y="236"/>
                  </a:cubicBezTo>
                  <a:lnTo>
                    <a:pt x="282" y="277"/>
                  </a:lnTo>
                  <a:close/>
                  <a:moveTo>
                    <a:pt x="282" y="212"/>
                  </a:moveTo>
                  <a:cubicBezTo>
                    <a:pt x="282" y="212"/>
                    <a:pt x="282" y="212"/>
                    <a:pt x="282" y="212"/>
                  </a:cubicBezTo>
                  <a:cubicBezTo>
                    <a:pt x="282" y="212"/>
                    <a:pt x="282" y="212"/>
                    <a:pt x="282" y="212"/>
                  </a:cubicBezTo>
                  <a:cubicBezTo>
                    <a:pt x="282" y="239"/>
                    <a:pt x="224" y="261"/>
                    <a:pt x="152" y="261"/>
                  </a:cubicBezTo>
                  <a:cubicBezTo>
                    <a:pt x="80" y="261"/>
                    <a:pt x="22" y="239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44" y="194"/>
                    <a:pt x="98" y="206"/>
                    <a:pt x="152" y="206"/>
                  </a:cubicBezTo>
                  <a:cubicBezTo>
                    <a:pt x="206" y="206"/>
                    <a:pt x="260" y="194"/>
                    <a:pt x="282" y="171"/>
                  </a:cubicBezTo>
                  <a:lnTo>
                    <a:pt x="282" y="212"/>
                  </a:lnTo>
                  <a:close/>
                  <a:moveTo>
                    <a:pt x="282" y="147"/>
                  </a:moveTo>
                  <a:cubicBezTo>
                    <a:pt x="282" y="147"/>
                    <a:pt x="282" y="147"/>
                    <a:pt x="282" y="147"/>
                  </a:cubicBezTo>
                  <a:cubicBezTo>
                    <a:pt x="282" y="147"/>
                    <a:pt x="282" y="147"/>
                    <a:pt x="282" y="147"/>
                  </a:cubicBezTo>
                  <a:cubicBezTo>
                    <a:pt x="282" y="174"/>
                    <a:pt x="224" y="195"/>
                    <a:pt x="152" y="195"/>
                  </a:cubicBezTo>
                  <a:cubicBezTo>
                    <a:pt x="80" y="195"/>
                    <a:pt x="22" y="174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47"/>
                    <a:pt x="22" y="147"/>
                    <a:pt x="22" y="147"/>
                  </a:cubicBezTo>
                  <a:cubicBezTo>
                    <a:pt x="22" y="109"/>
                    <a:pt x="22" y="109"/>
                    <a:pt x="22" y="109"/>
                  </a:cubicBezTo>
                  <a:cubicBezTo>
                    <a:pt x="50" y="131"/>
                    <a:pt x="102" y="141"/>
                    <a:pt x="152" y="141"/>
                  </a:cubicBezTo>
                  <a:cubicBezTo>
                    <a:pt x="202" y="141"/>
                    <a:pt x="254" y="131"/>
                    <a:pt x="282" y="109"/>
                  </a:cubicBezTo>
                  <a:lnTo>
                    <a:pt x="282" y="147"/>
                  </a:lnTo>
                  <a:close/>
                  <a:moveTo>
                    <a:pt x="152" y="119"/>
                  </a:moveTo>
                  <a:cubicBezTo>
                    <a:pt x="80" y="119"/>
                    <a:pt x="22" y="98"/>
                    <a:pt x="22" y="71"/>
                  </a:cubicBezTo>
                  <a:cubicBezTo>
                    <a:pt x="22" y="44"/>
                    <a:pt x="80" y="22"/>
                    <a:pt x="152" y="22"/>
                  </a:cubicBezTo>
                  <a:cubicBezTo>
                    <a:pt x="224" y="22"/>
                    <a:pt x="282" y="44"/>
                    <a:pt x="282" y="71"/>
                  </a:cubicBezTo>
                  <a:cubicBezTo>
                    <a:pt x="282" y="98"/>
                    <a:pt x="224" y="119"/>
                    <a:pt x="152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Oval 31"/>
            <p:cNvSpPr>
              <a:spLocks noChangeArrowheads="1"/>
            </p:cNvSpPr>
            <p:nvPr/>
          </p:nvSpPr>
          <p:spPr bwMode="auto">
            <a:xfrm>
              <a:off x="7885113" y="681038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Oval 32"/>
            <p:cNvSpPr>
              <a:spLocks noChangeArrowheads="1"/>
            </p:cNvSpPr>
            <p:nvPr/>
          </p:nvSpPr>
          <p:spPr bwMode="auto">
            <a:xfrm>
              <a:off x="7885113" y="434975"/>
              <a:ext cx="82550" cy="841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Oval 33"/>
            <p:cNvSpPr>
              <a:spLocks noChangeArrowheads="1"/>
            </p:cNvSpPr>
            <p:nvPr/>
          </p:nvSpPr>
          <p:spPr bwMode="auto">
            <a:xfrm>
              <a:off x="7885113" y="190500"/>
              <a:ext cx="82550" cy="825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051334" y="2396807"/>
            <a:ext cx="1533713" cy="4001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STEP01</a:t>
            </a:r>
            <a:endParaRPr lang="en-US" b="1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427257" y="2370221"/>
            <a:ext cx="1533713" cy="400111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STEP03</a:t>
            </a:r>
            <a:endParaRPr lang="en-US" b="1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620417" y="4152827"/>
            <a:ext cx="1533713" cy="40011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STEP04</a:t>
            </a:r>
            <a:endParaRPr lang="en-US" b="1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30241" y="4163357"/>
            <a:ext cx="1533713" cy="400111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Raleway" panose="020B0503030101060003" pitchFamily="34" charset="0"/>
              </a:rPr>
              <a:t>STEP02</a:t>
            </a:r>
            <a:endParaRPr lang="en-US" b="1" dirty="0">
              <a:solidFill>
                <a:schemeClr val="bg1"/>
              </a:solidFill>
              <a:latin typeface="Raleway" panose="020B0503030101060003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87217" y="4988856"/>
            <a:ext cx="2029385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  <a:endParaRPr lang="en-US" altLang="ko-KR" sz="105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C3B98DA2-F3A2-49B5-B81A-B284567EF98E}"/>
              </a:ext>
            </a:extLst>
          </p:cNvPr>
          <p:cNvSpPr txBox="1"/>
          <p:nvPr/>
        </p:nvSpPr>
        <p:spPr>
          <a:xfrm>
            <a:off x="2051650" y="606963"/>
            <a:ext cx="8088700" cy="695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666"/>
              </a:lnSpc>
            </a:pPr>
            <a:r>
              <a:rPr lang="en-US" sz="4000" dirty="0" smtClean="0">
                <a:solidFill>
                  <a:schemeClr val="accent1"/>
                </a:solidFill>
                <a:latin typeface="배달의민족 도현 OTF" panose="020B0600000101010101" pitchFamily="34" charset="-127"/>
                <a:ea typeface="배달의민족 도현 OTF" panose="020B0600000101010101" pitchFamily="34" charset="-127"/>
              </a:rPr>
              <a:t>Title is here</a:t>
            </a:r>
            <a:endParaRPr lang="en-US" sz="4000" dirty="0">
              <a:solidFill>
                <a:schemeClr val="accent1"/>
              </a:solidFill>
              <a:latin typeface="배달의민족 도현 OTF" panose="020B0600000101010101" pitchFamily="34" charset="-127"/>
              <a:ea typeface="배달의민족 도현 OTF" panose="020B0600000101010101" pitchFamily="34" charset="-12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F4373D06-9A0F-4DD3-8CFE-F4E97003FE62}"/>
              </a:ext>
            </a:extLst>
          </p:cNvPr>
          <p:cNvSpPr txBox="1"/>
          <p:nvPr/>
        </p:nvSpPr>
        <p:spPr>
          <a:xfrm>
            <a:off x="2795372" y="1249504"/>
            <a:ext cx="660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spcBef>
                <a:spcPts val="533"/>
              </a:spcBef>
            </a:pPr>
            <a:r>
              <a:rPr lang="ko-KR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이곳에 내용을 넣어주세요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Noto Sans CJK KR Regular" panose="020B0500000000000000" pitchFamily="34" charset="-127"/>
                <a:ea typeface="Noto Sans CJK KR Regular" panose="020B0500000000000000" pitchFamily="34" charset="-127"/>
              </a:rPr>
              <a:t>.</a:t>
            </a:r>
            <a:endParaRPr lang="ru-RU" sz="1200" b="1" dirty="0">
              <a:solidFill>
                <a:schemeClr val="tx1">
                  <a:lumMod val="75000"/>
                  <a:lumOff val="25000"/>
                </a:schemeClr>
              </a:solidFill>
              <a:latin typeface="Noto Sans CJK KR Regular" panose="020B0500000000000000" pitchFamily="34" charset="-127"/>
              <a:ea typeface="Noto Sans CJK KR Regular" panose="020B0500000000000000" pitchFamily="34" charset="-127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982404" y="4988855"/>
            <a:ext cx="2029385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  <a:endParaRPr lang="en-US" altLang="ko-KR" sz="105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6177591" y="4988854"/>
            <a:ext cx="2029385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  <a:endParaRPr lang="en-US" altLang="ko-KR" sz="105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8370625" y="5006977"/>
            <a:ext cx="2029385" cy="82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  <a:endParaRPr lang="en-US" altLang="ko-KR" sz="1051" dirty="0">
              <a:solidFill>
                <a:schemeClr val="tx2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ko-KR" altLang="en-US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이곳에 내용을 넣어주세요</a:t>
            </a:r>
            <a:r>
              <a:rPr lang="en-US" altLang="ko-KR" sz="1051" dirty="0" smtClean="0">
                <a:solidFill>
                  <a:schemeClr val="tx2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0968706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900" decel="10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7" grpId="0" animBg="1"/>
      <p:bldP spid="37" grpId="0"/>
      <p:bldP spid="45" grpId="0"/>
      <p:bldP spid="48" grpId="0"/>
      <p:bldP spid="49" grpId="0"/>
    </p:bldLst>
  </p:timing>
</p:sld>
</file>

<file path=ppt/theme/theme1.xml><?xml version="1.0" encoding="utf-8"?>
<a:theme xmlns:a="http://schemas.openxmlformats.org/drawingml/2006/main" name="Office Theme">
  <a:themeElements>
    <a:clrScheme name="Mark Zegulberg Blue Teal">
      <a:dk1>
        <a:srgbClr val="445469"/>
      </a:dk1>
      <a:lt1>
        <a:srgbClr val="F6F8F8"/>
      </a:lt1>
      <a:dk2>
        <a:srgbClr val="445469"/>
      </a:dk2>
      <a:lt2>
        <a:srgbClr val="FFFFFF"/>
      </a:lt2>
      <a:accent1>
        <a:srgbClr val="51C3CA"/>
      </a:accent1>
      <a:accent2>
        <a:srgbClr val="3CB2C3"/>
      </a:accent2>
      <a:accent3>
        <a:srgbClr val="1AA5BD"/>
      </a:accent3>
      <a:accent4>
        <a:srgbClr val="0097B7"/>
      </a:accent4>
      <a:accent5>
        <a:srgbClr val="0086AC"/>
      </a:accent5>
      <a:accent6>
        <a:srgbClr val="00759E"/>
      </a:accent6>
      <a:hlink>
        <a:srgbClr val="5B9BD5"/>
      </a:hlink>
      <a:folHlink>
        <a:srgbClr val="70AD47"/>
      </a:folHlink>
    </a:clrScheme>
    <a:fontScheme name="Custom 23">
      <a:majorFont>
        <a:latin typeface="Roboto Black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3189</TotalTime>
  <Words>384</Words>
  <Application>Microsoft Office PowerPoint</Application>
  <PresentationFormat>와이드스크린</PresentationFormat>
  <Paragraphs>87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25" baseType="lpstr">
      <vt:lpstr>Lato</vt:lpstr>
      <vt:lpstr>Noto Sans CJK KR Bold</vt:lpstr>
      <vt:lpstr>Noto Sans CJK KR Regular</vt:lpstr>
      <vt:lpstr>Noto Sans CJK KR Thin</vt:lpstr>
      <vt:lpstr>Open Sans</vt:lpstr>
      <vt:lpstr>Open Sans Light</vt:lpstr>
      <vt:lpstr>Poppins</vt:lpstr>
      <vt:lpstr>Raleway</vt:lpstr>
      <vt:lpstr>Roboto</vt:lpstr>
      <vt:lpstr>Roboto Light</vt:lpstr>
      <vt:lpstr>Roboto Medium</vt:lpstr>
      <vt:lpstr>Roboto Slab</vt:lpstr>
      <vt:lpstr>배달의민족 도현 OTF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delight</dc:creator>
  <cp:lastModifiedBy>user</cp:lastModifiedBy>
  <cp:revision>131</cp:revision>
  <dcterms:created xsi:type="dcterms:W3CDTF">2017-10-20T07:15:36Z</dcterms:created>
  <dcterms:modified xsi:type="dcterms:W3CDTF">2018-01-07T08:32:08Z</dcterms:modified>
</cp:coreProperties>
</file>